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8" r:id="rId4"/>
    <p:sldMasterId id="2147483710" r:id="rId5"/>
  </p:sldMasterIdLst>
  <p:notesMasterIdLst>
    <p:notesMasterId r:id="rId24"/>
  </p:notesMasterIdLst>
  <p:sldIdLst>
    <p:sldId id="256" r:id="rId6"/>
    <p:sldId id="260" r:id="rId7"/>
    <p:sldId id="282" r:id="rId8"/>
    <p:sldId id="275" r:id="rId9"/>
    <p:sldId id="283" r:id="rId10"/>
    <p:sldId id="261" r:id="rId11"/>
    <p:sldId id="284" r:id="rId12"/>
    <p:sldId id="257" r:id="rId13"/>
    <p:sldId id="285" r:id="rId14"/>
    <p:sldId id="286" r:id="rId15"/>
    <p:sldId id="258" r:id="rId16"/>
    <p:sldId id="262" r:id="rId17"/>
    <p:sldId id="264" r:id="rId18"/>
    <p:sldId id="265" r:id="rId19"/>
    <p:sldId id="259" r:id="rId20"/>
    <p:sldId id="266" r:id="rId21"/>
    <p:sldId id="263" r:id="rId22"/>
    <p:sldId id="287" r:id="rId23"/>
  </p:sldIdLst>
  <p:sldSz cx="9144000" cy="6858000" type="screen4x3"/>
  <p:notesSz cx="6799263" cy="99298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F6A35D-2A40-8F3A-4EFA-A3E8D67CD4FF}" name="Lene Kjer Rasmussen" initials="LR" userId="S::lkr@parasport.dk::8b48d702-6e02-42a4-94c0-8e11e426aaa9" providerId="AD"/>
  <p188:author id="{60260A9F-363B-08BB-DC0A-D040AE2AE155}" name="Lars Mejer Frederiksen" initials="LF" userId="S::lmf@parasport.dk::7b3fb42b-db1c-4374-a8c5-c7fe5c5ae0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E9F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788E7-2C00-2243-833A-6EC52A897994}" v="18" dt="2024-06-16T11:13:56.820"/>
    <p1510:client id="{D3CF5891-F05E-60B1-8F24-B486F77ADD1B}" v="41" dt="2024-06-16T11:09:02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llemlayout 4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69"/>
    <p:restoredTop sz="93960"/>
  </p:normalViewPr>
  <p:slideViewPr>
    <p:cSldViewPr snapToGrid="0">
      <p:cViewPr varScale="1">
        <p:scale>
          <a:sx n="70" d="100"/>
          <a:sy n="70" d="100"/>
        </p:scale>
        <p:origin x="116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e Kjer Rasmussen" userId="S::lkr@parasport.dk::8b48d702-6e02-42a4-94c0-8e11e426aaa9" providerId="AD" clId="Web-{20DE4383-2EE3-8454-097B-56A9DC37ABC8}"/>
    <pc:docChg chg="addSld modSld">
      <pc:chgData name="Lene Kjer Rasmussen" userId="S::lkr@parasport.dk::8b48d702-6e02-42a4-94c0-8e11e426aaa9" providerId="AD" clId="Web-{20DE4383-2EE3-8454-097B-56A9DC37ABC8}" dt="2024-03-02T13:10:41.527" v="47" actId="20577"/>
      <pc:docMkLst>
        <pc:docMk/>
      </pc:docMkLst>
      <pc:sldChg chg="modSp">
        <pc:chgData name="Lene Kjer Rasmussen" userId="S::lkr@parasport.dk::8b48d702-6e02-42a4-94c0-8e11e426aaa9" providerId="AD" clId="Web-{20DE4383-2EE3-8454-097B-56A9DC37ABC8}" dt="2024-03-02T13:10:41.527" v="47" actId="20577"/>
        <pc:sldMkLst>
          <pc:docMk/>
          <pc:sldMk cId="1858165648" sldId="281"/>
        </pc:sldMkLst>
        <pc:spChg chg="mod">
          <ac:chgData name="Lene Kjer Rasmussen" userId="S::lkr@parasport.dk::8b48d702-6e02-42a4-94c0-8e11e426aaa9" providerId="AD" clId="Web-{20DE4383-2EE3-8454-097B-56A9DC37ABC8}" dt="2024-03-02T13:10:41.527" v="47" actId="20577"/>
          <ac:spMkLst>
            <pc:docMk/>
            <pc:sldMk cId="1858165648" sldId="281"/>
            <ac:spMk id="6" creationId="{5CD985CC-90EC-B5C0-57DC-86D72B2EA805}"/>
          </ac:spMkLst>
        </pc:spChg>
      </pc:sldChg>
      <pc:sldChg chg="modSp add replId">
        <pc:chgData name="Lene Kjer Rasmussen" userId="S::lkr@parasport.dk::8b48d702-6e02-42a4-94c0-8e11e426aaa9" providerId="AD" clId="Web-{20DE4383-2EE3-8454-097B-56A9DC37ABC8}" dt="2024-03-02T13:09:15.508" v="3" actId="20577"/>
        <pc:sldMkLst>
          <pc:docMk/>
          <pc:sldMk cId="3873668789" sldId="282"/>
        </pc:sldMkLst>
        <pc:spChg chg="mod">
          <ac:chgData name="Lene Kjer Rasmussen" userId="S::lkr@parasport.dk::8b48d702-6e02-42a4-94c0-8e11e426aaa9" providerId="AD" clId="Web-{20DE4383-2EE3-8454-097B-56A9DC37ABC8}" dt="2024-03-02T13:09:15.508" v="3" actId="20577"/>
          <ac:spMkLst>
            <pc:docMk/>
            <pc:sldMk cId="3873668789" sldId="282"/>
            <ac:spMk id="6" creationId="{5CD985CC-90EC-B5C0-57DC-86D72B2EA805}"/>
          </ac:spMkLst>
        </pc:spChg>
      </pc:sldChg>
    </pc:docChg>
  </pc:docChgLst>
  <pc:docChgLst>
    <pc:chgData clId="Web-{DD861B42-79FF-A1E9-16E0-6D30CEE33881}"/>
    <pc:docChg chg="modSld">
      <pc:chgData name="" userId="" providerId="" clId="Web-{DD861B42-79FF-A1E9-16E0-6D30CEE33881}" dt="2024-03-07T05:55:48.193" v="8" actId="20577"/>
      <pc:docMkLst>
        <pc:docMk/>
      </pc:docMkLst>
      <pc:sldChg chg="modSp">
        <pc:chgData name="" userId="" providerId="" clId="Web-{DD861B42-79FF-A1E9-16E0-6D30CEE33881}" dt="2024-03-07T05:55:48.193" v="8" actId="20577"/>
        <pc:sldMkLst>
          <pc:docMk/>
          <pc:sldMk cId="1862892299" sldId="256"/>
        </pc:sldMkLst>
        <pc:spChg chg="mod">
          <ac:chgData name="" userId="" providerId="" clId="Web-{DD861B42-79FF-A1E9-16E0-6D30CEE33881}" dt="2024-03-07T05:55:48.193" v="8" actId="20577"/>
          <ac:spMkLst>
            <pc:docMk/>
            <pc:sldMk cId="1862892299" sldId="256"/>
            <ac:spMk id="3" creationId="{DC6E7373-B721-5244-9B17-7C2E653A7752}"/>
          </ac:spMkLst>
        </pc:spChg>
      </pc:sldChg>
    </pc:docChg>
  </pc:docChgLst>
  <pc:docChgLst>
    <pc:chgData name="Lene Kjer Rasmussen" userId="S::lkr@parasport.dk::8b48d702-6e02-42a4-94c0-8e11e426aaa9" providerId="AD" clId="Web-{D3CF5891-F05E-60B1-8F24-B486F77ADD1B}"/>
    <pc:docChg chg="addSld delSld modSld">
      <pc:chgData name="Lene Kjer Rasmussen" userId="S::lkr@parasport.dk::8b48d702-6e02-42a4-94c0-8e11e426aaa9" providerId="AD" clId="Web-{D3CF5891-F05E-60B1-8F24-B486F77ADD1B}" dt="2024-06-16T11:09:02.999" v="23"/>
      <pc:docMkLst>
        <pc:docMk/>
      </pc:docMkLst>
      <pc:sldChg chg="add">
        <pc:chgData name="Lene Kjer Rasmussen" userId="S::lkr@parasport.dk::8b48d702-6e02-42a4-94c0-8e11e426aaa9" providerId="AD" clId="Web-{D3CF5891-F05E-60B1-8F24-B486F77ADD1B}" dt="2024-06-16T11:08:18.670" v="18"/>
        <pc:sldMkLst>
          <pc:docMk/>
          <pc:sldMk cId="0" sldId="257"/>
        </pc:sldMkLst>
      </pc:sldChg>
      <pc:sldChg chg="modSp">
        <pc:chgData name="Lene Kjer Rasmussen" userId="S::lkr@parasport.dk::8b48d702-6e02-42a4-94c0-8e11e426aaa9" providerId="AD" clId="Web-{D3CF5891-F05E-60B1-8F24-B486F77ADD1B}" dt="2024-06-16T11:08:17.483" v="16" actId="20577"/>
        <pc:sldMkLst>
          <pc:docMk/>
          <pc:sldMk cId="2378560060" sldId="261"/>
        </pc:sldMkLst>
        <pc:spChg chg="mod">
          <ac:chgData name="Lene Kjer Rasmussen" userId="S::lkr@parasport.dk::8b48d702-6e02-42a4-94c0-8e11e426aaa9" providerId="AD" clId="Web-{D3CF5891-F05E-60B1-8F24-B486F77ADD1B}" dt="2024-06-16T11:08:17.483" v="16" actId="20577"/>
          <ac:spMkLst>
            <pc:docMk/>
            <pc:sldMk cId="2378560060" sldId="261"/>
            <ac:spMk id="3" creationId="{1B1F7876-517C-E07B-F801-AFAB1681C0FC}"/>
          </ac:spMkLst>
        </pc:spChg>
      </pc:sldChg>
      <pc:sldChg chg="add del">
        <pc:chgData name="Lene Kjer Rasmussen" userId="S::lkr@parasport.dk::8b48d702-6e02-42a4-94c0-8e11e426aaa9" providerId="AD" clId="Web-{D3CF5891-F05E-60B1-8F24-B486F77ADD1B}" dt="2024-06-16T11:08:48.734" v="21"/>
        <pc:sldMkLst>
          <pc:docMk/>
          <pc:sldMk cId="968181704" sldId="284"/>
        </pc:sldMkLst>
      </pc:sldChg>
      <pc:sldChg chg="add del">
        <pc:chgData name="Lene Kjer Rasmussen" userId="S::lkr@parasport.dk::8b48d702-6e02-42a4-94c0-8e11e426aaa9" providerId="AD" clId="Web-{D3CF5891-F05E-60B1-8F24-B486F77ADD1B}" dt="2024-06-16T11:09:02.999" v="23"/>
        <pc:sldMkLst>
          <pc:docMk/>
          <pc:sldMk cId="1775695956" sldId="284"/>
        </pc:sldMkLst>
      </pc:sldChg>
      <pc:sldChg chg="add del">
        <pc:chgData name="Lene Kjer Rasmussen" userId="S::lkr@parasport.dk::8b48d702-6e02-42a4-94c0-8e11e426aaa9" providerId="AD" clId="Web-{D3CF5891-F05E-60B1-8F24-B486F77ADD1B}" dt="2024-06-16T11:08:30.499" v="19"/>
        <pc:sldMkLst>
          <pc:docMk/>
          <pc:sldMk cId="2195567446" sldId="284"/>
        </pc:sldMkLst>
      </pc:sldChg>
      <pc:sldMasterChg chg="addSldLayout">
        <pc:chgData name="Lene Kjer Rasmussen" userId="S::lkr@parasport.dk::8b48d702-6e02-42a4-94c0-8e11e426aaa9" providerId="AD" clId="Web-{D3CF5891-F05E-60B1-8F24-B486F77ADD1B}" dt="2024-06-16T11:08:18.670" v="18"/>
        <pc:sldMasterMkLst>
          <pc:docMk/>
          <pc:sldMasterMk cId="1875474068" sldId="2147483708"/>
        </pc:sldMasterMkLst>
        <pc:sldLayoutChg chg="add replId">
          <pc:chgData name="Lene Kjer Rasmussen" userId="S::lkr@parasport.dk::8b48d702-6e02-42a4-94c0-8e11e426aaa9" providerId="AD" clId="Web-{D3CF5891-F05E-60B1-8F24-B486F77ADD1B}" dt="2024-06-16T11:08:18.655" v="17"/>
          <pc:sldLayoutMkLst>
            <pc:docMk/>
            <pc:sldMasterMk cId="1875474068" sldId="2147483708"/>
            <pc:sldLayoutMk cId="3015280554" sldId="2147483722"/>
          </pc:sldLayoutMkLst>
        </pc:sldLayoutChg>
        <pc:sldLayoutChg chg="add">
          <pc:chgData name="Lene Kjer Rasmussen" userId="S::lkr@parasport.dk::8b48d702-6e02-42a4-94c0-8e11e426aaa9" providerId="AD" clId="Web-{D3CF5891-F05E-60B1-8F24-B486F77ADD1B}" dt="2024-06-16T11:08:18.670" v="18"/>
          <pc:sldLayoutMkLst>
            <pc:docMk/>
            <pc:sldMasterMk cId="1875474068" sldId="2147483708"/>
            <pc:sldLayoutMk cId="3008731306" sldId="2147483723"/>
          </pc:sldLayoutMkLst>
        </pc:sldLayoutChg>
      </pc:sldMasterChg>
    </pc:docChg>
  </pc:docChgLst>
  <pc:docChgLst>
    <pc:chgData name="Lene Kjer Rasmussen" userId="S::lkr@parasport.dk::8b48d702-6e02-42a4-94c0-8e11e426aaa9" providerId="AD" clId="Web-{AC219B84-7C0A-C1F0-D8A7-C313A8FAA342}"/>
    <pc:docChg chg="modSld">
      <pc:chgData name="Lene Kjer Rasmussen" userId="S::lkr@parasport.dk::8b48d702-6e02-42a4-94c0-8e11e426aaa9" providerId="AD" clId="Web-{AC219B84-7C0A-C1F0-D8A7-C313A8FAA342}" dt="2024-06-08T06:13:44.030" v="4" actId="20577"/>
      <pc:docMkLst>
        <pc:docMk/>
      </pc:docMkLst>
      <pc:sldChg chg="modSp">
        <pc:chgData name="Lene Kjer Rasmussen" userId="S::lkr@parasport.dk::8b48d702-6e02-42a4-94c0-8e11e426aaa9" providerId="AD" clId="Web-{AC219B84-7C0A-C1F0-D8A7-C313A8FAA342}" dt="2024-06-08T06:13:44.030" v="4" actId="20577"/>
        <pc:sldMkLst>
          <pc:docMk/>
          <pc:sldMk cId="628087169" sldId="260"/>
        </pc:sldMkLst>
        <pc:spChg chg="mod">
          <ac:chgData name="Lene Kjer Rasmussen" userId="S::lkr@parasport.dk::8b48d702-6e02-42a4-94c0-8e11e426aaa9" providerId="AD" clId="Web-{AC219B84-7C0A-C1F0-D8A7-C313A8FAA342}" dt="2024-06-08T06:13:44.030" v="4" actId="20577"/>
          <ac:spMkLst>
            <pc:docMk/>
            <pc:sldMk cId="628087169" sldId="260"/>
            <ac:spMk id="6" creationId="{5CD985CC-90EC-B5C0-57DC-86D72B2EA805}"/>
          </ac:spMkLst>
        </pc:spChg>
      </pc:sldChg>
    </pc:docChg>
  </pc:docChgLst>
  <pc:docChgLst>
    <pc:chgData name="Lene Kjer Rasmussen" userId="S::lkr@parasport.dk::8b48d702-6e02-42a4-94c0-8e11e426aaa9" providerId="AD" clId="Web-{81FDDE56-5E30-E7DA-DACD-A9D652B6DDEE}"/>
    <pc:docChg chg="delSld modSld">
      <pc:chgData name="Lene Kjer Rasmussen" userId="S::lkr@parasport.dk::8b48d702-6e02-42a4-94c0-8e11e426aaa9" providerId="AD" clId="Web-{81FDDE56-5E30-E7DA-DACD-A9D652B6DDEE}" dt="2024-02-16T06:46:45.625" v="91" actId="20577"/>
      <pc:docMkLst>
        <pc:docMk/>
      </pc:docMkLst>
      <pc:sldChg chg="modSp">
        <pc:chgData name="Lene Kjer Rasmussen" userId="S::lkr@parasport.dk::8b48d702-6e02-42a4-94c0-8e11e426aaa9" providerId="AD" clId="Web-{81FDDE56-5E30-E7DA-DACD-A9D652B6DDEE}" dt="2024-02-16T06:45:49.513" v="72" actId="20577"/>
        <pc:sldMkLst>
          <pc:docMk/>
          <pc:sldMk cId="1862892299" sldId="256"/>
        </pc:sldMkLst>
        <pc:spChg chg="mod">
          <ac:chgData name="Lene Kjer Rasmussen" userId="S::lkr@parasport.dk::8b48d702-6e02-42a4-94c0-8e11e426aaa9" providerId="AD" clId="Web-{81FDDE56-5E30-E7DA-DACD-A9D652B6DDEE}" dt="2024-02-16T06:45:49.513" v="72" actId="20577"/>
          <ac:spMkLst>
            <pc:docMk/>
            <pc:sldMk cId="1862892299" sldId="256"/>
            <ac:spMk id="3" creationId="{DC6E7373-B721-5244-9B17-7C2E653A7752}"/>
          </ac:spMkLst>
        </pc:spChg>
        <pc:spChg chg="mod">
          <ac:chgData name="Lene Kjer Rasmussen" userId="S::lkr@parasport.dk::8b48d702-6e02-42a4-94c0-8e11e426aaa9" providerId="AD" clId="Web-{81FDDE56-5E30-E7DA-DACD-A9D652B6DDEE}" dt="2024-02-16T06:45:02.058" v="9" actId="20577"/>
          <ac:spMkLst>
            <pc:docMk/>
            <pc:sldMk cId="1862892299" sldId="256"/>
            <ac:spMk id="4" creationId="{CC316AC5-AA9A-5D49-8F6F-99775168E824}"/>
          </ac:spMkLst>
        </pc:spChg>
      </pc:sldChg>
      <pc:sldChg chg="modSp del">
        <pc:chgData name="Lene Kjer Rasmussen" userId="S::lkr@parasport.dk::8b48d702-6e02-42a4-94c0-8e11e426aaa9" providerId="AD" clId="Web-{81FDDE56-5E30-E7DA-DACD-A9D652B6DDEE}" dt="2024-02-16T06:46:12.248" v="80"/>
        <pc:sldMkLst>
          <pc:docMk/>
          <pc:sldMk cId="1544128167" sldId="257"/>
        </pc:sldMkLst>
        <pc:spChg chg="mod">
          <ac:chgData name="Lene Kjer Rasmussen" userId="S::lkr@parasport.dk::8b48d702-6e02-42a4-94c0-8e11e426aaa9" providerId="AD" clId="Web-{81FDDE56-5E30-E7DA-DACD-A9D652B6DDEE}" dt="2024-02-16T06:46:10.467" v="78" actId="20577"/>
          <ac:spMkLst>
            <pc:docMk/>
            <pc:sldMk cId="1544128167" sldId="257"/>
            <ac:spMk id="4" creationId="{3CFEAF3E-6915-26CB-FA49-C942D6595962}"/>
          </ac:spMkLst>
        </pc:spChg>
      </pc:sldChg>
      <pc:sldChg chg="modSp">
        <pc:chgData name="Lene Kjer Rasmussen" userId="S::lkr@parasport.dk::8b48d702-6e02-42a4-94c0-8e11e426aaa9" providerId="AD" clId="Web-{81FDDE56-5E30-E7DA-DACD-A9D652B6DDEE}" dt="2024-02-16T06:46:45.625" v="91" actId="20577"/>
        <pc:sldMkLst>
          <pc:docMk/>
          <pc:sldMk cId="1949073550" sldId="258"/>
        </pc:sldMkLst>
        <pc:spChg chg="mod">
          <ac:chgData name="Lene Kjer Rasmussen" userId="S::lkr@parasport.dk::8b48d702-6e02-42a4-94c0-8e11e426aaa9" providerId="AD" clId="Web-{81FDDE56-5E30-E7DA-DACD-A9D652B6DDEE}" dt="2024-02-16T06:46:45.625" v="91" actId="20577"/>
          <ac:spMkLst>
            <pc:docMk/>
            <pc:sldMk cId="1949073550" sldId="258"/>
            <ac:spMk id="3" creationId="{9BDAC57F-DFC1-D3B0-9E1F-9775745D54A1}"/>
          </ac:spMkLst>
        </pc:spChg>
      </pc:sldChg>
      <pc:sldChg chg="del">
        <pc:chgData name="Lene Kjer Rasmussen" userId="S::lkr@parasport.dk::8b48d702-6e02-42a4-94c0-8e11e426aaa9" providerId="AD" clId="Web-{81FDDE56-5E30-E7DA-DACD-A9D652B6DDEE}" dt="2024-02-16T06:46:16.311" v="81"/>
        <pc:sldMkLst>
          <pc:docMk/>
          <pc:sldMk cId="1486444944" sldId="259"/>
        </pc:sldMkLst>
      </pc:sldChg>
      <pc:sldChg chg="del">
        <pc:chgData name="Lene Kjer Rasmussen" userId="S::lkr@parasport.dk::8b48d702-6e02-42a4-94c0-8e11e426aaa9" providerId="AD" clId="Web-{81FDDE56-5E30-E7DA-DACD-A9D652B6DDEE}" dt="2024-02-16T06:46:00.467" v="74"/>
        <pc:sldMkLst>
          <pc:docMk/>
          <pc:sldMk cId="2596470644" sldId="265"/>
        </pc:sldMkLst>
      </pc:sldChg>
      <pc:sldChg chg="del">
        <pc:chgData name="Lene Kjer Rasmussen" userId="S::lkr@parasport.dk::8b48d702-6e02-42a4-94c0-8e11e426aaa9" providerId="AD" clId="Web-{81FDDE56-5E30-E7DA-DACD-A9D652B6DDEE}" dt="2024-02-16T06:46:24.608" v="83"/>
        <pc:sldMkLst>
          <pc:docMk/>
          <pc:sldMk cId="205024798" sldId="269"/>
        </pc:sldMkLst>
      </pc:sldChg>
      <pc:sldChg chg="del">
        <pc:chgData name="Lene Kjer Rasmussen" userId="S::lkr@parasport.dk::8b48d702-6e02-42a4-94c0-8e11e426aaa9" providerId="AD" clId="Web-{81FDDE56-5E30-E7DA-DACD-A9D652B6DDEE}" dt="2024-02-16T06:46:16.311" v="82"/>
        <pc:sldMkLst>
          <pc:docMk/>
          <pc:sldMk cId="796651344" sldId="271"/>
        </pc:sldMkLst>
      </pc:sldChg>
      <pc:sldChg chg="del">
        <pc:chgData name="Lene Kjer Rasmussen" userId="S::lkr@parasport.dk::8b48d702-6e02-42a4-94c0-8e11e426aaa9" providerId="AD" clId="Web-{81FDDE56-5E30-E7DA-DACD-A9D652B6DDEE}" dt="2024-02-16T06:46:30.202" v="84"/>
        <pc:sldMkLst>
          <pc:docMk/>
          <pc:sldMk cId="2765295594" sldId="274"/>
        </pc:sldMkLst>
      </pc:sldChg>
      <pc:sldChg chg="del">
        <pc:chgData name="Lene Kjer Rasmussen" userId="S::lkr@parasport.dk::8b48d702-6e02-42a4-94c0-8e11e426aaa9" providerId="AD" clId="Web-{81FDDE56-5E30-E7DA-DACD-A9D652B6DDEE}" dt="2024-02-16T06:46:12.248" v="79"/>
        <pc:sldMkLst>
          <pc:docMk/>
          <pc:sldMk cId="144544523" sldId="281"/>
        </pc:sldMkLst>
      </pc:sldChg>
      <pc:sldChg chg="del">
        <pc:chgData name="Lene Kjer Rasmussen" userId="S::lkr@parasport.dk::8b48d702-6e02-42a4-94c0-8e11e426aaa9" providerId="AD" clId="Web-{81FDDE56-5E30-E7DA-DACD-A9D652B6DDEE}" dt="2024-02-16T06:46:00.467" v="73"/>
        <pc:sldMkLst>
          <pc:docMk/>
          <pc:sldMk cId="439784859" sldId="292"/>
        </pc:sldMkLst>
      </pc:sldChg>
    </pc:docChg>
  </pc:docChgLst>
  <pc:docChgLst>
    <pc:chgData name="Lene Kjer Rasmussen" userId="8b48d702-6e02-42a4-94c0-8e11e426aaa9" providerId="ADAL" clId="{187788E7-2C00-2243-833A-6EC52A897994}"/>
    <pc:docChg chg="undo custSel addSld delSld modSld">
      <pc:chgData name="Lene Kjer Rasmussen" userId="8b48d702-6e02-42a4-94c0-8e11e426aaa9" providerId="ADAL" clId="{187788E7-2C00-2243-833A-6EC52A897994}" dt="2024-06-16T11:13:56.820" v="830" actId="20577"/>
      <pc:docMkLst>
        <pc:docMk/>
      </pc:docMkLst>
      <pc:sldChg chg="modSp mod modAnim">
        <pc:chgData name="Lene Kjer Rasmussen" userId="8b48d702-6e02-42a4-94c0-8e11e426aaa9" providerId="ADAL" clId="{187788E7-2C00-2243-833A-6EC52A897994}" dt="2024-06-05T14:53:17.812" v="505" actId="20577"/>
        <pc:sldMkLst>
          <pc:docMk/>
          <pc:sldMk cId="1862892299" sldId="256"/>
        </pc:sldMkLst>
        <pc:spChg chg="mod">
          <ac:chgData name="Lene Kjer Rasmussen" userId="8b48d702-6e02-42a4-94c0-8e11e426aaa9" providerId="ADAL" clId="{187788E7-2C00-2243-833A-6EC52A897994}" dt="2024-06-05T14:53:17.812" v="505" actId="20577"/>
          <ac:spMkLst>
            <pc:docMk/>
            <pc:sldMk cId="1862892299" sldId="256"/>
            <ac:spMk id="3" creationId="{DC6E7373-B721-5244-9B17-7C2E653A7752}"/>
          </ac:spMkLst>
        </pc:spChg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1302850812" sldId="258"/>
        </pc:sldMkLst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1718685034" sldId="259"/>
        </pc:sldMkLst>
      </pc:sldChg>
      <pc:sldChg chg="addSp delSp modSp mod modAnim">
        <pc:chgData name="Lene Kjer Rasmussen" userId="8b48d702-6e02-42a4-94c0-8e11e426aaa9" providerId="ADAL" clId="{187788E7-2C00-2243-833A-6EC52A897994}" dt="2024-06-07T20:10:20.337" v="579" actId="1036"/>
        <pc:sldMkLst>
          <pc:docMk/>
          <pc:sldMk cId="628087169" sldId="260"/>
        </pc:sldMkLst>
        <pc:spChg chg="add">
          <ac:chgData name="Lene Kjer Rasmussen" userId="8b48d702-6e02-42a4-94c0-8e11e426aaa9" providerId="ADAL" clId="{187788E7-2C00-2243-833A-6EC52A897994}" dt="2024-06-07T19:54:14.597" v="523"/>
          <ac:spMkLst>
            <pc:docMk/>
            <pc:sldMk cId="628087169" sldId="260"/>
            <ac:spMk id="2" creationId="{48048904-0B9B-323D-C06A-EB5568F4DCEE}"/>
          </ac:spMkLst>
        </pc:spChg>
        <pc:spChg chg="mod">
          <ac:chgData name="Lene Kjer Rasmussen" userId="8b48d702-6e02-42a4-94c0-8e11e426aaa9" providerId="ADAL" clId="{187788E7-2C00-2243-833A-6EC52A897994}" dt="2024-06-07T20:09:36.589" v="561" actId="21"/>
          <ac:spMkLst>
            <pc:docMk/>
            <pc:sldMk cId="628087169" sldId="260"/>
            <ac:spMk id="6" creationId="{5CD985CC-90EC-B5C0-57DC-86D72B2EA805}"/>
          </ac:spMkLst>
        </pc:spChg>
        <pc:picChg chg="add mod">
          <ac:chgData name="Lene Kjer Rasmussen" userId="8b48d702-6e02-42a4-94c0-8e11e426aaa9" providerId="ADAL" clId="{187788E7-2C00-2243-833A-6EC52A897994}" dt="2024-06-07T20:10:20.337" v="579" actId="1036"/>
          <ac:picMkLst>
            <pc:docMk/>
            <pc:sldMk cId="628087169" sldId="260"/>
            <ac:picMk id="4" creationId="{52D47C82-62C2-4C2C-3700-E606E7E447E3}"/>
          </ac:picMkLst>
        </pc:picChg>
        <pc:picChg chg="add del">
          <ac:chgData name="Lene Kjer Rasmussen" userId="8b48d702-6e02-42a4-94c0-8e11e426aaa9" providerId="ADAL" clId="{187788E7-2C00-2243-833A-6EC52A897994}" dt="2024-06-07T19:54:36.429" v="525" actId="478"/>
          <ac:picMkLst>
            <pc:docMk/>
            <pc:sldMk cId="628087169" sldId="260"/>
            <ac:picMk id="1026" creationId="{416A6D91-3530-27F9-5A3D-1BAD10009E69}"/>
          </ac:picMkLst>
        </pc:picChg>
      </pc:sldChg>
      <pc:sldChg chg="modSp modAnim">
        <pc:chgData name="Lene Kjer Rasmussen" userId="8b48d702-6e02-42a4-94c0-8e11e426aaa9" providerId="ADAL" clId="{187788E7-2C00-2243-833A-6EC52A897994}" dt="2024-06-16T11:13:56.820" v="830" actId="20577"/>
        <pc:sldMkLst>
          <pc:docMk/>
          <pc:sldMk cId="2378560060" sldId="261"/>
        </pc:sldMkLst>
        <pc:spChg chg="mod">
          <ac:chgData name="Lene Kjer Rasmussen" userId="8b48d702-6e02-42a4-94c0-8e11e426aaa9" providerId="ADAL" clId="{187788E7-2C00-2243-833A-6EC52A897994}" dt="2024-06-16T11:13:56.820" v="830" actId="20577"/>
          <ac:spMkLst>
            <pc:docMk/>
            <pc:sldMk cId="2378560060" sldId="261"/>
            <ac:spMk id="3" creationId="{1B1F7876-517C-E07B-F801-AFAB1681C0FC}"/>
          </ac:spMkLst>
        </pc:spChg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1376518045" sldId="262"/>
        </pc:sldMkLst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601841131" sldId="263"/>
        </pc:sldMkLst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643152057" sldId="264"/>
        </pc:sldMkLst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2223417338" sldId="265"/>
        </pc:sldMkLst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1564362271" sldId="266"/>
        </pc:sldMkLst>
      </pc:sldChg>
      <pc:sldChg chg="modSp mod modAnim">
        <pc:chgData name="Lene Kjer Rasmussen" userId="8b48d702-6e02-42a4-94c0-8e11e426aaa9" providerId="ADAL" clId="{187788E7-2C00-2243-833A-6EC52A897994}" dt="2024-06-07T20:21:34.180" v="788" actId="20577"/>
        <pc:sldMkLst>
          <pc:docMk/>
          <pc:sldMk cId="2292223485" sldId="275"/>
        </pc:sldMkLst>
        <pc:spChg chg="mod">
          <ac:chgData name="Lene Kjer Rasmussen" userId="8b48d702-6e02-42a4-94c0-8e11e426aaa9" providerId="ADAL" clId="{187788E7-2C00-2243-833A-6EC52A897994}" dt="2024-06-07T20:21:34.180" v="788" actId="20577"/>
          <ac:spMkLst>
            <pc:docMk/>
            <pc:sldMk cId="2292223485" sldId="275"/>
            <ac:spMk id="7" creationId="{FED5A4C1-86B6-009C-87ED-FD8C8D05F516}"/>
          </ac:spMkLst>
        </pc:spChg>
        <pc:picChg chg="mod">
          <ac:chgData name="Lene Kjer Rasmussen" userId="8b48d702-6e02-42a4-94c0-8e11e426aaa9" providerId="ADAL" clId="{187788E7-2C00-2243-833A-6EC52A897994}" dt="2024-06-07T20:19:35.866" v="646" actId="1076"/>
          <ac:picMkLst>
            <pc:docMk/>
            <pc:sldMk cId="2292223485" sldId="275"/>
            <ac:picMk id="4" creationId="{A02793E8-4064-655F-ACB4-19369C4F557D}"/>
          </ac:picMkLst>
        </pc:picChg>
      </pc:sldChg>
      <pc:sldChg chg="del">
        <pc:chgData name="Lene Kjer Rasmussen" userId="8b48d702-6e02-42a4-94c0-8e11e426aaa9" providerId="ADAL" clId="{187788E7-2C00-2243-833A-6EC52A897994}" dt="2024-04-07T11:29:16.716" v="52" actId="2696"/>
        <pc:sldMkLst>
          <pc:docMk/>
          <pc:sldMk cId="1858165648" sldId="281"/>
        </pc:sldMkLst>
      </pc:sldChg>
      <pc:sldChg chg="addSp delSp modSp mod modAnim">
        <pc:chgData name="Lene Kjer Rasmussen" userId="8b48d702-6e02-42a4-94c0-8e11e426aaa9" providerId="ADAL" clId="{187788E7-2C00-2243-833A-6EC52A897994}" dt="2024-06-07T20:16:49.568" v="638"/>
        <pc:sldMkLst>
          <pc:docMk/>
          <pc:sldMk cId="3873668789" sldId="282"/>
        </pc:sldMkLst>
        <pc:spChg chg="mod">
          <ac:chgData name="Lene Kjer Rasmussen" userId="8b48d702-6e02-42a4-94c0-8e11e426aaa9" providerId="ADAL" clId="{187788E7-2C00-2243-833A-6EC52A897994}" dt="2024-06-07T20:14:22.057" v="596" actId="20577"/>
          <ac:spMkLst>
            <pc:docMk/>
            <pc:sldMk cId="3873668789" sldId="282"/>
            <ac:spMk id="6" creationId="{5CD985CC-90EC-B5C0-57DC-86D72B2EA805}"/>
          </ac:spMkLst>
        </pc:spChg>
        <pc:graphicFrameChg chg="add del mod modGraphic">
          <ac:chgData name="Lene Kjer Rasmussen" userId="8b48d702-6e02-42a4-94c0-8e11e426aaa9" providerId="ADAL" clId="{187788E7-2C00-2243-833A-6EC52A897994}" dt="2024-06-07T20:14:48.247" v="598" actId="1076"/>
          <ac:graphicFrameMkLst>
            <pc:docMk/>
            <pc:sldMk cId="3873668789" sldId="282"/>
            <ac:graphicFrameMk id="2" creationId="{F067C005-FA82-F2C7-AECD-3EBF46FFBFB9}"/>
          </ac:graphicFrameMkLst>
        </pc:graphicFrameChg>
      </pc:sldChg>
      <pc:sldChg chg="addSp delSp modSp mod modAnim">
        <pc:chgData name="Lene Kjer Rasmussen" userId="8b48d702-6e02-42a4-94c0-8e11e426aaa9" providerId="ADAL" clId="{187788E7-2C00-2243-833A-6EC52A897994}" dt="2024-06-07T20:17:41.164" v="641" actId="1076"/>
        <pc:sldMkLst>
          <pc:docMk/>
          <pc:sldMk cId="1745147825" sldId="283"/>
        </pc:sldMkLst>
        <pc:spChg chg="add del">
          <ac:chgData name="Lene Kjer Rasmussen" userId="8b48d702-6e02-42a4-94c0-8e11e426aaa9" providerId="ADAL" clId="{187788E7-2C00-2243-833A-6EC52A897994}" dt="2024-04-07T11:22:12.883" v="25" actId="22"/>
          <ac:spMkLst>
            <pc:docMk/>
            <pc:sldMk cId="1745147825" sldId="283"/>
            <ac:spMk id="6" creationId="{E14B1F82-3F7D-0F89-CCDD-F18A31DC4C82}"/>
          </ac:spMkLst>
        </pc:spChg>
        <pc:spChg chg="mod">
          <ac:chgData name="Lene Kjer Rasmussen" userId="8b48d702-6e02-42a4-94c0-8e11e426aaa9" providerId="ADAL" clId="{187788E7-2C00-2243-833A-6EC52A897994}" dt="2024-06-07T20:17:41.164" v="641" actId="1076"/>
          <ac:spMkLst>
            <pc:docMk/>
            <pc:sldMk cId="1745147825" sldId="283"/>
            <ac:spMk id="7" creationId="{FED5A4C1-86B6-009C-87ED-FD8C8D05F516}"/>
          </ac:spMkLst>
        </pc:spChg>
        <pc:graphicFrameChg chg="add mod">
          <ac:chgData name="Lene Kjer Rasmussen" userId="8b48d702-6e02-42a4-94c0-8e11e426aaa9" providerId="ADAL" clId="{187788E7-2C00-2243-833A-6EC52A897994}" dt="2024-04-07T11:22:00.926" v="22"/>
          <ac:graphicFrameMkLst>
            <pc:docMk/>
            <pc:sldMk cId="1745147825" sldId="283"/>
            <ac:graphicFrameMk id="2" creationId="{7EFA58E2-A32F-4915-3E09-3A7C81A88DBF}"/>
          </ac:graphicFrameMkLst>
        </pc:graphicFrameChg>
        <pc:graphicFrameChg chg="add mod modGraphic">
          <ac:chgData name="Lene Kjer Rasmussen" userId="8b48d702-6e02-42a4-94c0-8e11e426aaa9" providerId="ADAL" clId="{187788E7-2C00-2243-833A-6EC52A897994}" dt="2024-06-05T14:53:59.884" v="510" actId="14100"/>
          <ac:graphicFrameMkLst>
            <pc:docMk/>
            <pc:sldMk cId="1745147825" sldId="283"/>
            <ac:graphicFrameMk id="2" creationId="{91944ABD-8C30-B83D-E048-CDDDCE3BFF25}"/>
          </ac:graphicFrameMkLst>
        </pc:graphicFrameChg>
        <pc:graphicFrameChg chg="del mod">
          <ac:chgData name="Lene Kjer Rasmussen" userId="8b48d702-6e02-42a4-94c0-8e11e426aaa9" providerId="ADAL" clId="{187788E7-2C00-2243-833A-6EC52A897994}" dt="2024-04-07T11:21:21.822" v="18" actId="478"/>
          <ac:graphicFrameMkLst>
            <pc:docMk/>
            <pc:sldMk cId="1745147825" sldId="283"/>
            <ac:graphicFrameMk id="4" creationId="{3B53A5A1-0C59-816E-87F3-3B3E6841EEC3}"/>
          </ac:graphicFrameMkLst>
        </pc:graphicFrameChg>
        <pc:graphicFrameChg chg="add del mod modGraphic">
          <ac:chgData name="Lene Kjer Rasmussen" userId="8b48d702-6e02-42a4-94c0-8e11e426aaa9" providerId="ADAL" clId="{187788E7-2C00-2243-833A-6EC52A897994}" dt="2024-04-07T11:26:49.690" v="33" actId="478"/>
          <ac:graphicFrameMkLst>
            <pc:docMk/>
            <pc:sldMk cId="1745147825" sldId="283"/>
            <ac:graphicFrameMk id="8" creationId="{4D575292-9AA5-F664-4B3C-677980B780A7}"/>
          </ac:graphicFrameMkLst>
        </pc:graphicFrameChg>
        <pc:graphicFrameChg chg="add mod">
          <ac:chgData name="Lene Kjer Rasmussen" userId="8b48d702-6e02-42a4-94c0-8e11e426aaa9" providerId="ADAL" clId="{187788E7-2C00-2243-833A-6EC52A897994}" dt="2024-04-07T11:27:01.904" v="34"/>
          <ac:graphicFrameMkLst>
            <pc:docMk/>
            <pc:sldMk cId="1745147825" sldId="283"/>
            <ac:graphicFrameMk id="9" creationId="{B9C623C1-6122-CB1C-49D6-FB1396093DF2}"/>
          </ac:graphicFrameMkLst>
        </pc:graphicFrameChg>
        <pc:graphicFrameChg chg="add del mod">
          <ac:chgData name="Lene Kjer Rasmussen" userId="8b48d702-6e02-42a4-94c0-8e11e426aaa9" providerId="ADAL" clId="{187788E7-2C00-2243-833A-6EC52A897994}" dt="2024-04-07T11:27:19.163" v="36" actId="478"/>
          <ac:graphicFrameMkLst>
            <pc:docMk/>
            <pc:sldMk cId="1745147825" sldId="283"/>
            <ac:graphicFrameMk id="10" creationId="{A1974498-917D-989F-1B6A-5BAADB28DBC9}"/>
          </ac:graphicFrameMkLst>
        </pc:graphicFrameChg>
        <pc:graphicFrameChg chg="add del mod modGraphic">
          <ac:chgData name="Lene Kjer Rasmussen" userId="8b48d702-6e02-42a4-94c0-8e11e426aaa9" providerId="ADAL" clId="{187788E7-2C00-2243-833A-6EC52A897994}" dt="2024-04-07T11:31:25.434" v="63" actId="478"/>
          <ac:graphicFrameMkLst>
            <pc:docMk/>
            <pc:sldMk cId="1745147825" sldId="283"/>
            <ac:graphicFrameMk id="12" creationId="{0F3EC83C-76F9-CA08-C182-55D13A15DE41}"/>
          </ac:graphicFrameMkLst>
        </pc:graphicFrameChg>
        <pc:picChg chg="add del mod">
          <ac:chgData name="Lene Kjer Rasmussen" userId="8b48d702-6e02-42a4-94c0-8e11e426aaa9" providerId="ADAL" clId="{187788E7-2C00-2243-833A-6EC52A897994}" dt="2024-04-07T11:30:31.341" v="54" actId="478"/>
          <ac:picMkLst>
            <pc:docMk/>
            <pc:sldMk cId="1745147825" sldId="283"/>
            <ac:picMk id="11" creationId="{557FA3D2-CE2F-1A47-5F47-D6A170375335}"/>
          </ac:picMkLst>
        </pc:picChg>
        <pc:picChg chg="add del mod">
          <ac:chgData name="Lene Kjer Rasmussen" userId="8b48d702-6e02-42a4-94c0-8e11e426aaa9" providerId="ADAL" clId="{187788E7-2C00-2243-833A-6EC52A897994}" dt="2024-06-05T14:42:41.467" v="443" actId="478"/>
          <ac:picMkLst>
            <pc:docMk/>
            <pc:sldMk cId="1745147825" sldId="283"/>
            <ac:picMk id="13" creationId="{C3F541FE-9E22-E403-23F9-5D31BEC623B0}"/>
          </ac:picMkLst>
        </pc:picChg>
      </pc:sldChg>
      <pc:sldChg chg="modSp add del mod setBg">
        <pc:chgData name="Lene Kjer Rasmussen" userId="8b48d702-6e02-42a4-94c0-8e11e426aaa9" providerId="ADAL" clId="{187788E7-2C00-2243-833A-6EC52A897994}" dt="2024-06-16T11:12:56.500" v="818" actId="1037"/>
        <pc:sldMkLst>
          <pc:docMk/>
          <pc:sldMk cId="0" sldId="284"/>
        </pc:sldMkLst>
        <pc:spChg chg="mod">
          <ac:chgData name="Lene Kjer Rasmussen" userId="8b48d702-6e02-42a4-94c0-8e11e426aaa9" providerId="ADAL" clId="{187788E7-2C00-2243-833A-6EC52A897994}" dt="2024-06-16T11:12:56.500" v="818" actId="1037"/>
          <ac:spMkLst>
            <pc:docMk/>
            <pc:sldMk cId="0" sldId="284"/>
            <ac:spMk id="2" creationId="{00000000-0000-0000-0000-000000000000}"/>
          </ac:spMkLst>
        </pc:spChg>
      </pc:sldChg>
      <pc:sldChg chg="delSp modSp add del mod modAnim">
        <pc:chgData name="Lene Kjer Rasmussen" userId="8b48d702-6e02-42a4-94c0-8e11e426aaa9" providerId="ADAL" clId="{187788E7-2C00-2243-833A-6EC52A897994}" dt="2024-06-07T20:13:22.389" v="594" actId="2696"/>
        <pc:sldMkLst>
          <pc:docMk/>
          <pc:sldMk cId="3832804210" sldId="284"/>
        </pc:sldMkLst>
        <pc:spChg chg="del mod">
          <ac:chgData name="Lene Kjer Rasmussen" userId="8b48d702-6e02-42a4-94c0-8e11e426aaa9" providerId="ADAL" clId="{187788E7-2C00-2243-833A-6EC52A897994}" dt="2024-06-07T19:55:24.288" v="542" actId="478"/>
          <ac:spMkLst>
            <pc:docMk/>
            <pc:sldMk cId="3832804210" sldId="284"/>
            <ac:spMk id="6" creationId="{5CD985CC-90EC-B5C0-57DC-86D72B2EA805}"/>
          </ac:spMkLst>
        </pc:spChg>
        <pc:picChg chg="mod">
          <ac:chgData name="Lene Kjer Rasmussen" userId="8b48d702-6e02-42a4-94c0-8e11e426aaa9" providerId="ADAL" clId="{187788E7-2C00-2243-833A-6EC52A897994}" dt="2024-06-07T20:10:05.406" v="572" actId="1076"/>
          <ac:picMkLst>
            <pc:docMk/>
            <pc:sldMk cId="3832804210" sldId="284"/>
            <ac:picMk id="1026" creationId="{416A6D91-3530-27F9-5A3D-1BAD10009E69}"/>
          </ac:picMkLst>
        </pc:picChg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750228178" sldId="285"/>
        </pc:sldMkLst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1545023499" sldId="286"/>
        </pc:sldMkLst>
      </pc:sldChg>
      <pc:sldChg chg="add">
        <pc:chgData name="Lene Kjer Rasmussen" userId="8b48d702-6e02-42a4-94c0-8e11e426aaa9" providerId="ADAL" clId="{187788E7-2C00-2243-833A-6EC52A897994}" dt="2024-06-16T11:13:34.509" v="819"/>
        <pc:sldMkLst>
          <pc:docMk/>
          <pc:sldMk cId="1567122377" sldId="287"/>
        </pc:sldMkLst>
      </pc:sldChg>
    </pc:docChg>
  </pc:docChgLst>
  <pc:docChgLst>
    <pc:chgData name="Lene Kjer Rasmussen" userId="S::lkr@parasport.dk::8b48d702-6e02-42a4-94c0-8e11e426aaa9" providerId="AD" clId="Web-{088B6345-F606-BF42-0975-C68955876F77}"/>
    <pc:docChg chg="modSld">
      <pc:chgData name="Lene Kjer Rasmussen" userId="S::lkr@parasport.dk::8b48d702-6e02-42a4-94c0-8e11e426aaa9" providerId="AD" clId="Web-{088B6345-F606-BF42-0975-C68955876F77}" dt="2024-03-10T09:38:45.408" v="287" actId="20577"/>
      <pc:docMkLst>
        <pc:docMk/>
      </pc:docMkLst>
      <pc:sldChg chg="modSp">
        <pc:chgData name="Lene Kjer Rasmussen" userId="S::lkr@parasport.dk::8b48d702-6e02-42a4-94c0-8e11e426aaa9" providerId="AD" clId="Web-{088B6345-F606-BF42-0975-C68955876F77}" dt="2024-03-10T09:38:45.408" v="287" actId="20577"/>
        <pc:sldMkLst>
          <pc:docMk/>
          <pc:sldMk cId="1862892299" sldId="256"/>
        </pc:sldMkLst>
        <pc:spChg chg="mod">
          <ac:chgData name="Lene Kjer Rasmussen" userId="S::lkr@parasport.dk::8b48d702-6e02-42a4-94c0-8e11e426aaa9" providerId="AD" clId="Web-{088B6345-F606-BF42-0975-C68955876F77}" dt="2024-03-10T09:38:45.408" v="287" actId="20577"/>
          <ac:spMkLst>
            <pc:docMk/>
            <pc:sldMk cId="1862892299" sldId="256"/>
            <ac:spMk id="3" creationId="{DC6E7373-B721-5244-9B17-7C2E653A7752}"/>
          </ac:spMkLst>
        </pc:spChg>
        <pc:spChg chg="mod">
          <ac:chgData name="Lene Kjer Rasmussen" userId="S::lkr@parasport.dk::8b48d702-6e02-42a4-94c0-8e11e426aaa9" providerId="AD" clId="Web-{088B6345-F606-BF42-0975-C68955876F77}" dt="2024-03-10T09:37:38.484" v="261" actId="1076"/>
          <ac:spMkLst>
            <pc:docMk/>
            <pc:sldMk cId="1862892299" sldId="256"/>
            <ac:spMk id="4" creationId="{CC316AC5-AA9A-5D49-8F6F-99775168E824}"/>
          </ac:spMkLst>
        </pc:spChg>
      </pc:sldChg>
      <pc:sldChg chg="modSp">
        <pc:chgData name="Lene Kjer Rasmussen" userId="S::lkr@parasport.dk::8b48d702-6e02-42a4-94c0-8e11e426aaa9" providerId="AD" clId="Web-{088B6345-F606-BF42-0975-C68955876F77}" dt="2024-03-10T09:35:56.714" v="121" actId="20577"/>
        <pc:sldMkLst>
          <pc:docMk/>
          <pc:sldMk cId="2378560060" sldId="261"/>
        </pc:sldMkLst>
        <pc:spChg chg="mod">
          <ac:chgData name="Lene Kjer Rasmussen" userId="S::lkr@parasport.dk::8b48d702-6e02-42a4-94c0-8e11e426aaa9" providerId="AD" clId="Web-{088B6345-F606-BF42-0975-C68955876F77}" dt="2024-03-10T09:35:56.714" v="121" actId="20577"/>
          <ac:spMkLst>
            <pc:docMk/>
            <pc:sldMk cId="2378560060" sldId="261"/>
            <ac:spMk id="3" creationId="{1B1F7876-517C-E07B-F801-AFAB1681C0FC}"/>
          </ac:spMkLst>
        </pc:spChg>
      </pc:sldChg>
      <pc:sldChg chg="mod modShow">
        <pc:chgData name="Lene Kjer Rasmussen" userId="S::lkr@parasport.dk::8b48d702-6e02-42a4-94c0-8e11e426aaa9" providerId="AD" clId="Web-{088B6345-F606-BF42-0975-C68955876F77}" dt="2024-03-10T09:33:48.703" v="0"/>
        <pc:sldMkLst>
          <pc:docMk/>
          <pc:sldMk cId="1858165648" sldId="281"/>
        </pc:sldMkLst>
      </pc:sldChg>
      <pc:sldChg chg="modSp">
        <pc:chgData name="Lene Kjer Rasmussen" userId="S::lkr@parasport.dk::8b48d702-6e02-42a4-94c0-8e11e426aaa9" providerId="AD" clId="Web-{088B6345-F606-BF42-0975-C68955876F77}" dt="2024-03-10T09:34:18.938" v="11" actId="20577"/>
        <pc:sldMkLst>
          <pc:docMk/>
          <pc:sldMk cId="1745147825" sldId="283"/>
        </pc:sldMkLst>
        <pc:spChg chg="mod">
          <ac:chgData name="Lene Kjer Rasmussen" userId="S::lkr@parasport.dk::8b48d702-6e02-42a4-94c0-8e11e426aaa9" providerId="AD" clId="Web-{088B6345-F606-BF42-0975-C68955876F77}" dt="2024-03-10T09:34:18.938" v="11" actId="20577"/>
          <ac:spMkLst>
            <pc:docMk/>
            <pc:sldMk cId="1745147825" sldId="283"/>
            <ac:spMk id="7" creationId="{FED5A4C1-86B6-009C-87ED-FD8C8D05F516}"/>
          </ac:spMkLst>
        </pc:spChg>
      </pc:sldChg>
    </pc:docChg>
  </pc:docChgLst>
  <pc:docChgLst>
    <pc:chgData name="Lene Kjer Rasmussen" userId="8b48d702-6e02-42a4-94c0-8e11e426aaa9" providerId="ADAL" clId="{A974759F-C5B1-CE44-BE07-0DFD1C408F35}"/>
    <pc:docChg chg="undo custSel addSld delSld modSld sldOrd">
      <pc:chgData name="Lene Kjer Rasmussen" userId="8b48d702-6e02-42a4-94c0-8e11e426aaa9" providerId="ADAL" clId="{A974759F-C5B1-CE44-BE07-0DFD1C408F35}" dt="2024-03-10T09:39:17.125" v="3014" actId="20577"/>
      <pc:docMkLst>
        <pc:docMk/>
      </pc:docMkLst>
      <pc:sldChg chg="modSp mod">
        <pc:chgData name="Lene Kjer Rasmussen" userId="8b48d702-6e02-42a4-94c0-8e11e426aaa9" providerId="ADAL" clId="{A974759F-C5B1-CE44-BE07-0DFD1C408F35}" dt="2024-03-10T09:39:17.125" v="3014" actId="20577"/>
        <pc:sldMkLst>
          <pc:docMk/>
          <pc:sldMk cId="1862892299" sldId="256"/>
        </pc:sldMkLst>
        <pc:spChg chg="mod">
          <ac:chgData name="Lene Kjer Rasmussen" userId="8b48d702-6e02-42a4-94c0-8e11e426aaa9" providerId="ADAL" clId="{A974759F-C5B1-CE44-BE07-0DFD1C408F35}" dt="2024-03-10T09:39:17.125" v="3014" actId="20577"/>
          <ac:spMkLst>
            <pc:docMk/>
            <pc:sldMk cId="1862892299" sldId="256"/>
            <ac:spMk id="3" creationId="{DC6E7373-B721-5244-9B17-7C2E653A7752}"/>
          </ac:spMkLst>
        </pc:spChg>
        <pc:spChg chg="mod">
          <ac:chgData name="Lene Kjer Rasmussen" userId="8b48d702-6e02-42a4-94c0-8e11e426aaa9" providerId="ADAL" clId="{A974759F-C5B1-CE44-BE07-0DFD1C408F35}" dt="2024-02-16T06:54:11.458" v="400" actId="1035"/>
          <ac:spMkLst>
            <pc:docMk/>
            <pc:sldMk cId="1862892299" sldId="256"/>
            <ac:spMk id="4" creationId="{CC316AC5-AA9A-5D49-8F6F-99775168E824}"/>
          </ac:spMkLst>
        </pc:spChg>
      </pc:sldChg>
      <pc:sldChg chg="del">
        <pc:chgData name="Lene Kjer Rasmussen" userId="8b48d702-6e02-42a4-94c0-8e11e426aaa9" providerId="ADAL" clId="{A974759F-C5B1-CE44-BE07-0DFD1C408F35}" dt="2024-02-16T06:55:14.005" v="417" actId="2696"/>
        <pc:sldMkLst>
          <pc:docMk/>
          <pc:sldMk cId="1949073550" sldId="258"/>
        </pc:sldMkLst>
      </pc:sldChg>
      <pc:sldChg chg="addSp delSp modSp mod modAnim">
        <pc:chgData name="Lene Kjer Rasmussen" userId="8b48d702-6e02-42a4-94c0-8e11e426aaa9" providerId="ADAL" clId="{A974759F-C5B1-CE44-BE07-0DFD1C408F35}" dt="2024-03-02T10:02:54.359" v="759" actId="14100"/>
        <pc:sldMkLst>
          <pc:docMk/>
          <pc:sldMk cId="628087169" sldId="260"/>
        </pc:sldMkLst>
        <pc:spChg chg="mod">
          <ac:chgData name="Lene Kjer Rasmussen" userId="8b48d702-6e02-42a4-94c0-8e11e426aaa9" providerId="ADAL" clId="{A974759F-C5B1-CE44-BE07-0DFD1C408F35}" dt="2024-02-16T06:47:43.047" v="25" actId="20577"/>
          <ac:spMkLst>
            <pc:docMk/>
            <pc:sldMk cId="628087169" sldId="260"/>
            <ac:spMk id="3" creationId="{97562492-1486-AB4C-8204-22A773585B9F}"/>
          </ac:spMkLst>
        </pc:spChg>
        <pc:spChg chg="add del">
          <ac:chgData name="Lene Kjer Rasmussen" userId="8b48d702-6e02-42a4-94c0-8e11e426aaa9" providerId="ADAL" clId="{A974759F-C5B1-CE44-BE07-0DFD1C408F35}" dt="2024-03-02T10:02:42.171" v="757" actId="478"/>
          <ac:spMkLst>
            <pc:docMk/>
            <pc:sldMk cId="628087169" sldId="260"/>
            <ac:spMk id="4" creationId="{E511BCF6-EF92-1066-3B66-C81F27AB9704}"/>
          </ac:spMkLst>
        </pc:spChg>
        <pc:spChg chg="mod">
          <ac:chgData name="Lene Kjer Rasmussen" userId="8b48d702-6e02-42a4-94c0-8e11e426aaa9" providerId="ADAL" clId="{A974759F-C5B1-CE44-BE07-0DFD1C408F35}" dt="2024-03-02T10:02:54.359" v="759" actId="14100"/>
          <ac:spMkLst>
            <pc:docMk/>
            <pc:sldMk cId="628087169" sldId="260"/>
            <ac:spMk id="6" creationId="{5CD985CC-90EC-B5C0-57DC-86D72B2EA805}"/>
          </ac:spMkLst>
        </pc:spChg>
      </pc:sldChg>
      <pc:sldChg chg="modSp mod modAnim">
        <pc:chgData name="Lene Kjer Rasmussen" userId="8b48d702-6e02-42a4-94c0-8e11e426aaa9" providerId="ADAL" clId="{A974759F-C5B1-CE44-BE07-0DFD1C408F35}" dt="2024-03-02T15:45:51.487" v="2864" actId="113"/>
        <pc:sldMkLst>
          <pc:docMk/>
          <pc:sldMk cId="2378560060" sldId="261"/>
        </pc:sldMkLst>
        <pc:spChg chg="mod">
          <ac:chgData name="Lene Kjer Rasmussen" userId="8b48d702-6e02-42a4-94c0-8e11e426aaa9" providerId="ADAL" clId="{A974759F-C5B1-CE44-BE07-0DFD1C408F35}" dt="2024-03-02T15:45:51.487" v="2864" actId="113"/>
          <ac:spMkLst>
            <pc:docMk/>
            <pc:sldMk cId="2378560060" sldId="261"/>
            <ac:spMk id="3" creationId="{1B1F7876-517C-E07B-F801-AFAB1681C0FC}"/>
          </ac:spMkLst>
        </pc:spChg>
        <pc:spChg chg="mod">
          <ac:chgData name="Lene Kjer Rasmussen" userId="8b48d702-6e02-42a4-94c0-8e11e426aaa9" providerId="ADAL" clId="{A974759F-C5B1-CE44-BE07-0DFD1C408F35}" dt="2024-02-16T06:50:18.384" v="204" actId="20577"/>
          <ac:spMkLst>
            <pc:docMk/>
            <pc:sldMk cId="2378560060" sldId="261"/>
            <ac:spMk id="5" creationId="{B39E0EFF-4421-57BF-06DF-FA55DCE34D20}"/>
          </ac:spMkLst>
        </pc:spChg>
      </pc:sldChg>
      <pc:sldChg chg="del">
        <pc:chgData name="Lene Kjer Rasmussen" userId="8b48d702-6e02-42a4-94c0-8e11e426aaa9" providerId="ADAL" clId="{A974759F-C5B1-CE44-BE07-0DFD1C408F35}" dt="2024-02-16T06:48:33.722" v="74" actId="2696"/>
        <pc:sldMkLst>
          <pc:docMk/>
          <pc:sldMk cId="1721488958" sldId="262"/>
        </pc:sldMkLst>
      </pc:sldChg>
      <pc:sldChg chg="modSp del mod">
        <pc:chgData name="Lene Kjer Rasmussen" userId="8b48d702-6e02-42a4-94c0-8e11e426aaa9" providerId="ADAL" clId="{A974759F-C5B1-CE44-BE07-0DFD1C408F35}" dt="2024-03-02T15:15:08.306" v="2106" actId="2696"/>
        <pc:sldMkLst>
          <pc:docMk/>
          <pc:sldMk cId="585232059" sldId="263"/>
        </pc:sldMkLst>
        <pc:spChg chg="mod">
          <ac:chgData name="Lene Kjer Rasmussen" userId="8b48d702-6e02-42a4-94c0-8e11e426aaa9" providerId="ADAL" clId="{A974759F-C5B1-CE44-BE07-0DFD1C408F35}" dt="2024-02-16T06:48:50.964" v="98" actId="20577"/>
          <ac:spMkLst>
            <pc:docMk/>
            <pc:sldMk cId="585232059" sldId="263"/>
            <ac:spMk id="3" creationId="{8DF19CC5-B6A0-6AFB-8342-0EC6E675D7CD}"/>
          </ac:spMkLst>
        </pc:spChg>
      </pc:sldChg>
      <pc:sldChg chg="del">
        <pc:chgData name="Lene Kjer Rasmussen" userId="8b48d702-6e02-42a4-94c0-8e11e426aaa9" providerId="ADAL" clId="{A974759F-C5B1-CE44-BE07-0DFD1C408F35}" dt="2024-02-16T06:47:28.944" v="0" actId="2696"/>
        <pc:sldMkLst>
          <pc:docMk/>
          <pc:sldMk cId="3288353099" sldId="267"/>
        </pc:sldMkLst>
      </pc:sldChg>
      <pc:sldChg chg="modSp del mod modAnim">
        <pc:chgData name="Lene Kjer Rasmussen" userId="8b48d702-6e02-42a4-94c0-8e11e426aaa9" providerId="ADAL" clId="{A974759F-C5B1-CE44-BE07-0DFD1C408F35}" dt="2024-03-02T15:11:13.079" v="2081" actId="2696"/>
        <pc:sldMkLst>
          <pc:docMk/>
          <pc:sldMk cId="2862616263" sldId="273"/>
        </pc:sldMkLst>
        <pc:spChg chg="mod">
          <ac:chgData name="Lene Kjer Rasmussen" userId="8b48d702-6e02-42a4-94c0-8e11e426aaa9" providerId="ADAL" clId="{A974759F-C5B1-CE44-BE07-0DFD1C408F35}" dt="2024-02-16T06:49:07.091" v="122" actId="20577"/>
          <ac:spMkLst>
            <pc:docMk/>
            <pc:sldMk cId="2862616263" sldId="273"/>
            <ac:spMk id="3" creationId="{A43768FD-B758-E51D-02CA-4C9E98FB3708}"/>
          </ac:spMkLst>
        </pc:spChg>
        <pc:spChg chg="mod">
          <ac:chgData name="Lene Kjer Rasmussen" userId="8b48d702-6e02-42a4-94c0-8e11e426aaa9" providerId="ADAL" clId="{A974759F-C5B1-CE44-BE07-0DFD1C408F35}" dt="2024-03-02T14:42:27.326" v="1933" actId="21"/>
          <ac:spMkLst>
            <pc:docMk/>
            <pc:sldMk cId="2862616263" sldId="273"/>
            <ac:spMk id="7" creationId="{FED5A4C1-86B6-009C-87ED-FD8C8D05F516}"/>
          </ac:spMkLst>
        </pc:spChg>
      </pc:sldChg>
      <pc:sldChg chg="addSp modSp mod modAnim addCm">
        <pc:chgData name="Lene Kjer Rasmussen" userId="8b48d702-6e02-42a4-94c0-8e11e426aaa9" providerId="ADAL" clId="{A974759F-C5B1-CE44-BE07-0DFD1C408F35}" dt="2024-03-04T16:09:46.253" v="3012" actId="20577"/>
        <pc:sldMkLst>
          <pc:docMk/>
          <pc:sldMk cId="2292223485" sldId="275"/>
        </pc:sldMkLst>
        <pc:spChg chg="mod">
          <ac:chgData name="Lene Kjer Rasmussen" userId="8b48d702-6e02-42a4-94c0-8e11e426aaa9" providerId="ADAL" clId="{A974759F-C5B1-CE44-BE07-0DFD1C408F35}" dt="2024-03-02T15:13:38.977" v="2102" actId="1076"/>
          <ac:spMkLst>
            <pc:docMk/>
            <pc:sldMk cId="2292223485" sldId="275"/>
            <ac:spMk id="3" creationId="{A43768FD-B758-E51D-02CA-4C9E98FB3708}"/>
          </ac:spMkLst>
        </pc:spChg>
        <pc:spChg chg="mod">
          <ac:chgData name="Lene Kjer Rasmussen" userId="8b48d702-6e02-42a4-94c0-8e11e426aaa9" providerId="ADAL" clId="{A974759F-C5B1-CE44-BE07-0DFD1C408F35}" dt="2024-03-04T16:09:46.253" v="3012" actId="20577"/>
          <ac:spMkLst>
            <pc:docMk/>
            <pc:sldMk cId="2292223485" sldId="275"/>
            <ac:spMk id="7" creationId="{FED5A4C1-86B6-009C-87ED-FD8C8D05F516}"/>
          </ac:spMkLst>
        </pc:spChg>
        <pc:picChg chg="add mod">
          <ac:chgData name="Lene Kjer Rasmussen" userId="8b48d702-6e02-42a4-94c0-8e11e426aaa9" providerId="ADAL" clId="{A974759F-C5B1-CE44-BE07-0DFD1C408F35}" dt="2024-03-02T15:13:49.460" v="2104" actId="1076"/>
          <ac:picMkLst>
            <pc:docMk/>
            <pc:sldMk cId="2292223485" sldId="275"/>
            <ac:picMk id="4" creationId="{A02793E8-4064-655F-ACB4-19369C4F557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ne Kjer Rasmussen" userId="8b48d702-6e02-42a4-94c0-8e11e426aaa9" providerId="ADAL" clId="{A974759F-C5B1-CE44-BE07-0DFD1C408F35}" dt="2024-03-04T16:09:42.760" v="3011"/>
              <pc2:cmMkLst xmlns:pc2="http://schemas.microsoft.com/office/powerpoint/2019/9/main/command">
                <pc:docMk/>
                <pc:sldMk cId="2292223485" sldId="275"/>
                <pc2:cmMk id="{EBB4C066-B0C5-874D-A249-88737A62444F}"/>
              </pc2:cmMkLst>
            </pc226:cmChg>
          </p:ext>
        </pc:extLst>
      </pc:sldChg>
      <pc:sldChg chg="modSp del mod">
        <pc:chgData name="Lene Kjer Rasmussen" userId="8b48d702-6e02-42a4-94c0-8e11e426aaa9" providerId="ADAL" clId="{A974759F-C5B1-CE44-BE07-0DFD1C408F35}" dt="2024-03-02T14:52:03.302" v="2033" actId="2696"/>
        <pc:sldMkLst>
          <pc:docMk/>
          <pc:sldMk cId="3654468491" sldId="276"/>
        </pc:sldMkLst>
        <pc:spChg chg="mod">
          <ac:chgData name="Lene Kjer Rasmussen" userId="8b48d702-6e02-42a4-94c0-8e11e426aaa9" providerId="ADAL" clId="{A974759F-C5B1-CE44-BE07-0DFD1C408F35}" dt="2024-02-16T06:48:17" v="73" actId="20577"/>
          <ac:spMkLst>
            <pc:docMk/>
            <pc:sldMk cId="3654468491" sldId="276"/>
            <ac:spMk id="3" creationId="{A43768FD-B758-E51D-02CA-4C9E98FB3708}"/>
          </ac:spMkLst>
        </pc:spChg>
      </pc:sldChg>
      <pc:sldChg chg="del">
        <pc:chgData name="Lene Kjer Rasmussen" userId="8b48d702-6e02-42a4-94c0-8e11e426aaa9" providerId="ADAL" clId="{A974759F-C5B1-CE44-BE07-0DFD1C408F35}" dt="2024-02-16T06:47:32.851" v="1" actId="2696"/>
        <pc:sldMkLst>
          <pc:docMk/>
          <pc:sldMk cId="510461691" sldId="277"/>
        </pc:sldMkLst>
      </pc:sldChg>
      <pc:sldChg chg="modSp del mod">
        <pc:chgData name="Lene Kjer Rasmussen" userId="8b48d702-6e02-42a4-94c0-8e11e426aaa9" providerId="ADAL" clId="{A974759F-C5B1-CE44-BE07-0DFD1C408F35}" dt="2024-03-02T15:15:12.528" v="2107" actId="2696"/>
        <pc:sldMkLst>
          <pc:docMk/>
          <pc:sldMk cId="51113931" sldId="280"/>
        </pc:sldMkLst>
        <pc:spChg chg="mod">
          <ac:chgData name="Lene Kjer Rasmussen" userId="8b48d702-6e02-42a4-94c0-8e11e426aaa9" providerId="ADAL" clId="{A974759F-C5B1-CE44-BE07-0DFD1C408F35}" dt="2024-02-16T06:50:02.905" v="179" actId="20577"/>
          <ac:spMkLst>
            <pc:docMk/>
            <pc:sldMk cId="51113931" sldId="280"/>
            <ac:spMk id="3" creationId="{8DF19CC5-B6A0-6AFB-8342-0EC6E675D7CD}"/>
          </ac:spMkLst>
        </pc:spChg>
      </pc:sldChg>
      <pc:sldChg chg="addSp delSp modSp add mod ord modAnim">
        <pc:chgData name="Lene Kjer Rasmussen" userId="8b48d702-6e02-42a4-94c0-8e11e426aaa9" providerId="ADAL" clId="{A974759F-C5B1-CE44-BE07-0DFD1C408F35}" dt="2024-03-02T15:46:34.283" v="2900" actId="20577"/>
        <pc:sldMkLst>
          <pc:docMk/>
          <pc:sldMk cId="1858165648" sldId="281"/>
        </pc:sldMkLst>
        <pc:spChg chg="mod">
          <ac:chgData name="Lene Kjer Rasmussen" userId="8b48d702-6e02-42a4-94c0-8e11e426aaa9" providerId="ADAL" clId="{A974759F-C5B1-CE44-BE07-0DFD1C408F35}" dt="2024-03-02T13:31:42.416" v="1584" actId="1035"/>
          <ac:spMkLst>
            <pc:docMk/>
            <pc:sldMk cId="1858165648" sldId="281"/>
            <ac:spMk id="3" creationId="{97562492-1486-AB4C-8204-22A773585B9F}"/>
          </ac:spMkLst>
        </pc:spChg>
        <pc:spChg chg="mod">
          <ac:chgData name="Lene Kjer Rasmussen" userId="8b48d702-6e02-42a4-94c0-8e11e426aaa9" providerId="ADAL" clId="{A974759F-C5B1-CE44-BE07-0DFD1C408F35}" dt="2024-03-02T13:51:13.716" v="1639" actId="11"/>
          <ac:spMkLst>
            <pc:docMk/>
            <pc:sldMk cId="1858165648" sldId="281"/>
            <ac:spMk id="6" creationId="{5CD985CC-90EC-B5C0-57DC-86D72B2EA805}"/>
          </ac:spMkLst>
        </pc:spChg>
        <pc:graphicFrameChg chg="add del">
          <ac:chgData name="Lene Kjer Rasmussen" userId="8b48d702-6e02-42a4-94c0-8e11e426aaa9" providerId="ADAL" clId="{A974759F-C5B1-CE44-BE07-0DFD1C408F35}" dt="2024-03-02T13:16:32.333" v="872" actId="3680"/>
          <ac:graphicFrameMkLst>
            <pc:docMk/>
            <pc:sldMk cId="1858165648" sldId="281"/>
            <ac:graphicFrameMk id="2" creationId="{7BDE49FB-1E03-1953-47DC-4D88A67B3447}"/>
          </ac:graphicFrameMkLst>
        </pc:graphicFrameChg>
        <pc:graphicFrameChg chg="add del mod modGraphic">
          <ac:chgData name="Lene Kjer Rasmussen" userId="8b48d702-6e02-42a4-94c0-8e11e426aaa9" providerId="ADAL" clId="{A974759F-C5B1-CE44-BE07-0DFD1C408F35}" dt="2024-03-02T15:46:34.283" v="2900" actId="20577"/>
          <ac:graphicFrameMkLst>
            <pc:docMk/>
            <pc:sldMk cId="1858165648" sldId="281"/>
            <ac:graphicFrameMk id="4" creationId="{41D69846-6379-1567-F702-C6F72CF8D8E2}"/>
          </ac:graphicFrameMkLst>
        </pc:graphicFrameChg>
      </pc:sldChg>
      <pc:sldChg chg="addSp modSp mod modAnim">
        <pc:chgData name="Lene Kjer Rasmussen" userId="8b48d702-6e02-42a4-94c0-8e11e426aaa9" providerId="ADAL" clId="{A974759F-C5B1-CE44-BE07-0DFD1C408F35}" dt="2024-03-02T15:42:28.994" v="2816" actId="207"/>
        <pc:sldMkLst>
          <pc:docMk/>
          <pc:sldMk cId="3873668789" sldId="282"/>
        </pc:sldMkLst>
        <pc:spChg chg="mod">
          <ac:chgData name="Lene Kjer Rasmussen" userId="8b48d702-6e02-42a4-94c0-8e11e426aaa9" providerId="ADAL" clId="{A974759F-C5B1-CE44-BE07-0DFD1C408F35}" dt="2024-03-02T15:28:53.734" v="2305" actId="115"/>
          <ac:spMkLst>
            <pc:docMk/>
            <pc:sldMk cId="3873668789" sldId="282"/>
            <ac:spMk id="6" creationId="{5CD985CC-90EC-B5C0-57DC-86D72B2EA805}"/>
          </ac:spMkLst>
        </pc:spChg>
        <pc:graphicFrameChg chg="add mod modGraphic">
          <ac:chgData name="Lene Kjer Rasmussen" userId="8b48d702-6e02-42a4-94c0-8e11e426aaa9" providerId="ADAL" clId="{A974759F-C5B1-CE44-BE07-0DFD1C408F35}" dt="2024-03-02T15:42:28.994" v="2816" actId="207"/>
          <ac:graphicFrameMkLst>
            <pc:docMk/>
            <pc:sldMk cId="3873668789" sldId="282"/>
            <ac:graphicFrameMk id="2" creationId="{F067C005-FA82-F2C7-AECD-3EBF46FFBFB9}"/>
          </ac:graphicFrameMkLst>
        </pc:graphicFrameChg>
      </pc:sldChg>
      <pc:sldChg chg="delSp modSp add mod modAnim">
        <pc:chgData name="Lene Kjer Rasmussen" userId="8b48d702-6e02-42a4-94c0-8e11e426aaa9" providerId="ADAL" clId="{A974759F-C5B1-CE44-BE07-0DFD1C408F35}" dt="2024-03-04T16:08:56.085" v="3010" actId="20577"/>
        <pc:sldMkLst>
          <pc:docMk/>
          <pc:sldMk cId="1745147825" sldId="283"/>
        </pc:sldMkLst>
        <pc:spChg chg="mod">
          <ac:chgData name="Lene Kjer Rasmussen" userId="8b48d702-6e02-42a4-94c0-8e11e426aaa9" providerId="ADAL" clId="{A974759F-C5B1-CE44-BE07-0DFD1C408F35}" dt="2024-03-04T16:08:56.085" v="3010" actId="20577"/>
          <ac:spMkLst>
            <pc:docMk/>
            <pc:sldMk cId="1745147825" sldId="283"/>
            <ac:spMk id="7" creationId="{FED5A4C1-86B6-009C-87ED-FD8C8D05F516}"/>
          </ac:spMkLst>
        </pc:spChg>
        <pc:picChg chg="del">
          <ac:chgData name="Lene Kjer Rasmussen" userId="8b48d702-6e02-42a4-94c0-8e11e426aaa9" providerId="ADAL" clId="{A974759F-C5B1-CE44-BE07-0DFD1C408F35}" dt="2024-03-02T14:52:55.017" v="2078" actId="478"/>
          <ac:picMkLst>
            <pc:docMk/>
            <pc:sldMk cId="1745147825" sldId="283"/>
            <ac:picMk id="4" creationId="{A02793E8-4064-655F-ACB4-19369C4F557D}"/>
          </ac:picMkLst>
        </pc:picChg>
      </pc:sldChg>
      <pc:sldChg chg="modSp del mod">
        <pc:chgData name="Lene Kjer Rasmussen" userId="8b48d702-6e02-42a4-94c0-8e11e426aaa9" providerId="ADAL" clId="{A974759F-C5B1-CE44-BE07-0DFD1C408F35}" dt="2024-03-04T16:00:44.348" v="2939" actId="2696"/>
        <pc:sldMkLst>
          <pc:docMk/>
          <pc:sldMk cId="40904937" sldId="284"/>
        </pc:sldMkLst>
        <pc:spChg chg="mod">
          <ac:chgData name="Lene Kjer Rasmussen" userId="8b48d702-6e02-42a4-94c0-8e11e426aaa9" providerId="ADAL" clId="{A974759F-C5B1-CE44-BE07-0DFD1C408F35}" dt="2024-03-04T16:00:31.835" v="2938" actId="20577"/>
          <ac:spMkLst>
            <pc:docMk/>
            <pc:sldMk cId="40904937" sldId="284"/>
            <ac:spMk id="2" creationId="{A733D491-F2AC-B87F-76C6-E7DC9FFC028A}"/>
          </ac:spMkLst>
        </pc:spChg>
      </pc:sldChg>
      <pc:sldChg chg="add del">
        <pc:chgData name="Lene Kjer Rasmussen" userId="8b48d702-6e02-42a4-94c0-8e11e426aaa9" providerId="ADAL" clId="{A974759F-C5B1-CE44-BE07-0DFD1C408F35}" dt="2024-03-02T15:12:42.994" v="2093" actId="2696"/>
        <pc:sldMkLst>
          <pc:docMk/>
          <pc:sldMk cId="1719550263" sldId="284"/>
        </pc:sldMkLst>
      </pc:sldChg>
      <pc:sldChg chg="del">
        <pc:chgData name="Lene Kjer Rasmussen" userId="8b48d702-6e02-42a4-94c0-8e11e426aaa9" providerId="ADAL" clId="{A974759F-C5B1-CE44-BE07-0DFD1C408F35}" dt="2024-03-04T16:00:44.371" v="2940" actId="2696"/>
        <pc:sldMkLst>
          <pc:docMk/>
          <pc:sldMk cId="2998136065" sldId="285"/>
        </pc:sldMkLst>
      </pc:sldChg>
    </pc:docChg>
  </pc:docChgLst>
  <pc:docChgLst>
    <pc:chgData name="Lene Kjer Rasmussen" userId="S::lkr@parasport.dk::8b48d702-6e02-42a4-94c0-8e11e426aaa9" providerId="AD" clId="Web-{7DAB65C2-4824-FE1F-3EA7-0EB3178B9C3C}"/>
    <pc:docChg chg="modSld">
      <pc:chgData name="Lene Kjer Rasmussen" userId="S::lkr@parasport.dk::8b48d702-6e02-42a4-94c0-8e11e426aaa9" providerId="AD" clId="Web-{7DAB65C2-4824-FE1F-3EA7-0EB3178B9C3C}" dt="2024-05-01T09:55:08.611" v="30" actId="20577"/>
      <pc:docMkLst>
        <pc:docMk/>
      </pc:docMkLst>
      <pc:sldChg chg="modSp">
        <pc:chgData name="Lene Kjer Rasmussen" userId="S::lkr@parasport.dk::8b48d702-6e02-42a4-94c0-8e11e426aaa9" providerId="AD" clId="Web-{7DAB65C2-4824-FE1F-3EA7-0EB3178B9C3C}" dt="2024-05-01T09:55:08.611" v="30" actId="20577"/>
        <pc:sldMkLst>
          <pc:docMk/>
          <pc:sldMk cId="1862892299" sldId="256"/>
        </pc:sldMkLst>
        <pc:spChg chg="mod">
          <ac:chgData name="Lene Kjer Rasmussen" userId="S::lkr@parasport.dk::8b48d702-6e02-42a4-94c0-8e11e426aaa9" providerId="AD" clId="Web-{7DAB65C2-4824-FE1F-3EA7-0EB3178B9C3C}" dt="2024-05-01T09:55:08.611" v="30" actId="20577"/>
          <ac:spMkLst>
            <pc:docMk/>
            <pc:sldMk cId="1862892299" sldId="256"/>
            <ac:spMk id="3" creationId="{DC6E7373-B721-5244-9B17-7C2E653A7752}"/>
          </ac:spMkLst>
        </pc:spChg>
      </pc:sldChg>
      <pc:sldChg chg="modSp">
        <pc:chgData name="Lene Kjer Rasmussen" userId="S::lkr@parasport.dk::8b48d702-6e02-42a4-94c0-8e11e426aaa9" providerId="AD" clId="Web-{7DAB65C2-4824-FE1F-3EA7-0EB3178B9C3C}" dt="2024-05-01T09:54:58.517" v="24" actId="20577"/>
        <pc:sldMkLst>
          <pc:docMk/>
          <pc:sldMk cId="2378560060" sldId="261"/>
        </pc:sldMkLst>
        <pc:spChg chg="mod">
          <ac:chgData name="Lene Kjer Rasmussen" userId="S::lkr@parasport.dk::8b48d702-6e02-42a4-94c0-8e11e426aaa9" providerId="AD" clId="Web-{7DAB65C2-4824-FE1F-3EA7-0EB3178B9C3C}" dt="2024-05-01T09:54:58.517" v="24" actId="20577"/>
          <ac:spMkLst>
            <pc:docMk/>
            <pc:sldMk cId="2378560060" sldId="261"/>
            <ac:spMk id="3" creationId="{1B1F7876-517C-E07B-F801-AFAB1681C0FC}"/>
          </ac:spMkLst>
        </pc:spChg>
      </pc:sldChg>
    </pc:docChg>
  </pc:docChgLst>
  <pc:docChgLst>
    <pc:chgData name="Lene Kjer Rasmussen" userId="S::lkr@parasport.dk::8b48d702-6e02-42a4-94c0-8e11e426aaa9" providerId="AD" clId="Web-{A3B9A061-3E64-423D-82E1-8CBD649B8CE4}"/>
    <pc:docChg chg="modSld">
      <pc:chgData name="Lene Kjer Rasmussen" userId="S::lkr@parasport.dk::8b48d702-6e02-42a4-94c0-8e11e426aaa9" providerId="AD" clId="Web-{A3B9A061-3E64-423D-82E1-8CBD649B8CE4}" dt="2024-04-07T11:17:30.472" v="1"/>
      <pc:docMkLst>
        <pc:docMk/>
      </pc:docMkLst>
      <pc:sldChg chg="addSp modSp">
        <pc:chgData name="Lene Kjer Rasmussen" userId="S::lkr@parasport.dk::8b48d702-6e02-42a4-94c0-8e11e426aaa9" providerId="AD" clId="Web-{A3B9A061-3E64-423D-82E1-8CBD649B8CE4}" dt="2024-04-07T11:17:30.472" v="1"/>
        <pc:sldMkLst>
          <pc:docMk/>
          <pc:sldMk cId="1745147825" sldId="283"/>
        </pc:sldMkLst>
        <pc:graphicFrameChg chg="add mod modGraphic">
          <ac:chgData name="Lene Kjer Rasmussen" userId="S::lkr@parasport.dk::8b48d702-6e02-42a4-94c0-8e11e426aaa9" providerId="AD" clId="Web-{A3B9A061-3E64-423D-82E1-8CBD649B8CE4}" dt="2024-04-07T11:17:30.472" v="1"/>
          <ac:graphicFrameMkLst>
            <pc:docMk/>
            <pc:sldMk cId="1745147825" sldId="283"/>
            <ac:graphicFrameMk id="4" creationId="{3B53A5A1-0C59-816E-87F3-3B3E6841EEC3}"/>
          </ac:graphicFrameMkLst>
        </pc:graphicFrameChg>
      </pc:sldChg>
    </pc:docChg>
  </pc:docChgLst>
  <pc:docChgLst>
    <pc:chgData name="Lene Kjer Rasmussen" userId="S::lkr@parasport.dk::8b48d702-6e02-42a4-94c0-8e11e426aaa9" providerId="AD" clId="Web-{9C9FFA6A-46B0-3933-ECC5-8EC757512AAF}"/>
    <pc:docChg chg="modSld">
      <pc:chgData name="Lene Kjer Rasmussen" userId="S::lkr@parasport.dk::8b48d702-6e02-42a4-94c0-8e11e426aaa9" providerId="AD" clId="Web-{9C9FFA6A-46B0-3933-ECC5-8EC757512AAF}" dt="2024-04-27T14:59:41.239" v="264" actId="1076"/>
      <pc:docMkLst>
        <pc:docMk/>
      </pc:docMkLst>
      <pc:sldChg chg="modSp">
        <pc:chgData name="Lene Kjer Rasmussen" userId="S::lkr@parasport.dk::8b48d702-6e02-42a4-94c0-8e11e426aaa9" providerId="AD" clId="Web-{9C9FFA6A-46B0-3933-ECC5-8EC757512AAF}" dt="2024-04-27T14:56:10.658" v="11" actId="20577"/>
        <pc:sldMkLst>
          <pc:docMk/>
          <pc:sldMk cId="1862892299" sldId="256"/>
        </pc:sldMkLst>
        <pc:spChg chg="mod">
          <ac:chgData name="Lene Kjer Rasmussen" userId="S::lkr@parasport.dk::8b48d702-6e02-42a4-94c0-8e11e426aaa9" providerId="AD" clId="Web-{9C9FFA6A-46B0-3933-ECC5-8EC757512AAF}" dt="2024-04-27T14:56:10.658" v="11" actId="20577"/>
          <ac:spMkLst>
            <pc:docMk/>
            <pc:sldMk cId="1862892299" sldId="256"/>
            <ac:spMk id="3" creationId="{DC6E7373-B721-5244-9B17-7C2E653A7752}"/>
          </ac:spMkLst>
        </pc:spChg>
      </pc:sldChg>
      <pc:sldChg chg="modSp">
        <pc:chgData name="Lene Kjer Rasmussen" userId="S::lkr@parasport.dk::8b48d702-6e02-42a4-94c0-8e11e426aaa9" providerId="AD" clId="Web-{9C9FFA6A-46B0-3933-ECC5-8EC757512AAF}" dt="2024-04-27T14:58:47.394" v="193" actId="20577"/>
        <pc:sldMkLst>
          <pc:docMk/>
          <pc:sldMk cId="628087169" sldId="260"/>
        </pc:sldMkLst>
        <pc:spChg chg="mod">
          <ac:chgData name="Lene Kjer Rasmussen" userId="S::lkr@parasport.dk::8b48d702-6e02-42a4-94c0-8e11e426aaa9" providerId="AD" clId="Web-{9C9FFA6A-46B0-3933-ECC5-8EC757512AAF}" dt="2024-04-27T14:58:47.394" v="193" actId="20577"/>
          <ac:spMkLst>
            <pc:docMk/>
            <pc:sldMk cId="628087169" sldId="260"/>
            <ac:spMk id="6" creationId="{5CD985CC-90EC-B5C0-57DC-86D72B2EA805}"/>
          </ac:spMkLst>
        </pc:spChg>
      </pc:sldChg>
      <pc:sldChg chg="modSp">
        <pc:chgData name="Lene Kjer Rasmussen" userId="S::lkr@parasport.dk::8b48d702-6e02-42a4-94c0-8e11e426aaa9" providerId="AD" clId="Web-{9C9FFA6A-46B0-3933-ECC5-8EC757512AAF}" dt="2024-04-27T14:59:41.239" v="264" actId="1076"/>
        <pc:sldMkLst>
          <pc:docMk/>
          <pc:sldMk cId="3873668789" sldId="282"/>
        </pc:sldMkLst>
        <pc:graphicFrameChg chg="mod modGraphic">
          <ac:chgData name="Lene Kjer Rasmussen" userId="S::lkr@parasport.dk::8b48d702-6e02-42a4-94c0-8e11e426aaa9" providerId="AD" clId="Web-{9C9FFA6A-46B0-3933-ECC5-8EC757512AAF}" dt="2024-04-27T14:59:41.239" v="264" actId="1076"/>
          <ac:graphicFrameMkLst>
            <pc:docMk/>
            <pc:sldMk cId="3873668789" sldId="282"/>
            <ac:graphicFrameMk id="2" creationId="{F067C005-FA82-F2C7-AECD-3EBF46FFBFB9}"/>
          </ac:graphicFrameMkLst>
        </pc:graphicFrameChg>
      </pc:sldChg>
    </pc:docChg>
  </pc:docChgLst>
  <pc:docChgLst>
    <pc:chgData name="Lene Danielsen" userId="S::lda@parasport.dk::05010c92-64d6-4f5f-a8a9-0e687588d5f0" providerId="AD" clId="Web-{EBE50C2E-21E7-4884-929A-DAD52C860BF2}"/>
    <pc:docChg chg="addSld modSld">
      <pc:chgData name="Lene Danielsen" userId="S::lda@parasport.dk::05010c92-64d6-4f5f-a8a9-0e687588d5f0" providerId="AD" clId="Web-{EBE50C2E-21E7-4884-929A-DAD52C860BF2}" dt="2024-03-03T19:46:45.684" v="54"/>
      <pc:docMkLst>
        <pc:docMk/>
      </pc:docMkLst>
      <pc:sldChg chg="addSp delSp modSp mod modClrScheme chgLayout">
        <pc:chgData name="Lene Danielsen" userId="S::lda@parasport.dk::05010c92-64d6-4f5f-a8a9-0e687588d5f0" providerId="AD" clId="Web-{EBE50C2E-21E7-4884-929A-DAD52C860BF2}" dt="2024-03-03T19:44:46.350" v="34"/>
        <pc:sldMkLst>
          <pc:docMk/>
          <pc:sldMk cId="40904937" sldId="284"/>
        </pc:sldMkLst>
        <pc:spChg chg="add mod">
          <ac:chgData name="Lene Danielsen" userId="S::lda@parasport.dk::05010c92-64d6-4f5f-a8a9-0e687588d5f0" providerId="AD" clId="Web-{EBE50C2E-21E7-4884-929A-DAD52C860BF2}" dt="2024-03-03T19:39:26.719" v="12" actId="20577"/>
          <ac:spMkLst>
            <pc:docMk/>
            <pc:sldMk cId="40904937" sldId="284"/>
            <ac:spMk id="2" creationId="{A733D491-F2AC-B87F-76C6-E7DC9FFC028A}"/>
          </ac:spMkLst>
        </pc:spChg>
        <pc:graphicFrameChg chg="add del mod modGraphic">
          <ac:chgData name="Lene Danielsen" userId="S::lda@parasport.dk::05010c92-64d6-4f5f-a8a9-0e687588d5f0" providerId="AD" clId="Web-{EBE50C2E-21E7-4884-929A-DAD52C860BF2}" dt="2024-03-03T19:40:23.956" v="20"/>
          <ac:graphicFrameMkLst>
            <pc:docMk/>
            <pc:sldMk cId="40904937" sldId="284"/>
            <ac:graphicFrameMk id="4" creationId="{6DCF68ED-8B3F-C802-2BFC-0F5FC0100AB2}"/>
          </ac:graphicFrameMkLst>
        </pc:graphicFrameChg>
        <pc:graphicFrameChg chg="add del mod modGraphic">
          <ac:chgData name="Lene Danielsen" userId="S::lda@parasport.dk::05010c92-64d6-4f5f-a8a9-0e687588d5f0" providerId="AD" clId="Web-{EBE50C2E-21E7-4884-929A-DAD52C860BF2}" dt="2024-03-03T19:44:14.927" v="28"/>
          <ac:graphicFrameMkLst>
            <pc:docMk/>
            <pc:sldMk cId="40904937" sldId="284"/>
            <ac:graphicFrameMk id="6" creationId="{CCEF6AE9-8DB7-0303-5C0E-C8C251B2820A}"/>
          </ac:graphicFrameMkLst>
        </pc:graphicFrameChg>
        <pc:graphicFrameChg chg="add mod modGraphic">
          <ac:chgData name="Lene Danielsen" userId="S::lda@parasport.dk::05010c92-64d6-4f5f-a8a9-0e687588d5f0" providerId="AD" clId="Web-{EBE50C2E-21E7-4884-929A-DAD52C860BF2}" dt="2024-03-03T19:44:46.350" v="34"/>
          <ac:graphicFrameMkLst>
            <pc:docMk/>
            <pc:sldMk cId="40904937" sldId="284"/>
            <ac:graphicFrameMk id="8" creationId="{A0697EAF-E99B-E19A-B372-A680D0838AF5}"/>
          </ac:graphicFrameMkLst>
        </pc:graphicFrameChg>
      </pc:sldChg>
      <pc:sldChg chg="addSp modSp new mod modClrScheme chgLayout">
        <pc:chgData name="Lene Danielsen" userId="S::lda@parasport.dk::05010c92-64d6-4f5f-a8a9-0e687588d5f0" providerId="AD" clId="Web-{EBE50C2E-21E7-4884-929A-DAD52C860BF2}" dt="2024-03-03T19:46:45.684" v="54"/>
        <pc:sldMkLst>
          <pc:docMk/>
          <pc:sldMk cId="2998136065" sldId="285"/>
        </pc:sldMkLst>
        <pc:spChg chg="add mod">
          <ac:chgData name="Lene Danielsen" userId="S::lda@parasport.dk::05010c92-64d6-4f5f-a8a9-0e687588d5f0" providerId="AD" clId="Web-{EBE50C2E-21E7-4884-929A-DAD52C860BF2}" dt="2024-03-03T19:45:49.650" v="48" actId="20577"/>
          <ac:spMkLst>
            <pc:docMk/>
            <pc:sldMk cId="2998136065" sldId="285"/>
            <ac:spMk id="2" creationId="{89368A5B-AD5D-D69E-B81F-6798F120307D}"/>
          </ac:spMkLst>
        </pc:spChg>
        <pc:graphicFrameChg chg="add mod modGraphic">
          <ac:chgData name="Lene Danielsen" userId="S::lda@parasport.dk::05010c92-64d6-4f5f-a8a9-0e687588d5f0" providerId="AD" clId="Web-{EBE50C2E-21E7-4884-929A-DAD52C860BF2}" dt="2024-03-03T19:46:45.684" v="54"/>
          <ac:graphicFrameMkLst>
            <pc:docMk/>
            <pc:sldMk cId="2998136065" sldId="285"/>
            <ac:graphicFrameMk id="4" creationId="{AD113287-9892-E596-E35D-6F7AF94D22F2}"/>
          </ac:graphicFrameMkLst>
        </pc:graphicFrameChg>
      </pc:sldChg>
    </pc:docChg>
  </pc:docChgLst>
  <pc:docChgLst>
    <pc:chgData clId="Web-{413EFD14-04BC-32B5-669D-6D3B71C1BA97}"/>
    <pc:docChg chg="modSld">
      <pc:chgData name="" userId="" providerId="" clId="Web-{413EFD14-04BC-32B5-669D-6D3B71C1BA97}" dt="2024-03-05T18:09:41.994" v="0" actId="20577"/>
      <pc:docMkLst>
        <pc:docMk/>
      </pc:docMkLst>
      <pc:sldChg chg="modSp">
        <pc:chgData name="" userId="" providerId="" clId="Web-{413EFD14-04BC-32B5-669D-6D3B71C1BA97}" dt="2024-03-05T18:09:41.994" v="0" actId="20577"/>
        <pc:sldMkLst>
          <pc:docMk/>
          <pc:sldMk cId="1862892299" sldId="256"/>
        </pc:sldMkLst>
        <pc:spChg chg="mod">
          <ac:chgData name="" userId="" providerId="" clId="Web-{413EFD14-04BC-32B5-669D-6D3B71C1BA97}" dt="2024-03-05T18:09:41.994" v="0" actId="20577"/>
          <ac:spMkLst>
            <pc:docMk/>
            <pc:sldMk cId="1862892299" sldId="256"/>
            <ac:spMk id="3" creationId="{DC6E7373-B721-5244-9B17-7C2E653A7752}"/>
          </ac:spMkLst>
        </pc:spChg>
      </pc:sldChg>
    </pc:docChg>
  </pc:docChgLst>
  <pc:docChgLst>
    <pc:chgData name="Lene Kjer Rasmussen" userId="S::lkr@parasport.dk::8b48d702-6e02-42a4-94c0-8e11e426aaa9" providerId="AD" clId="Web-{31748A16-5004-D3E8-15DE-C4F4FF0706FE}"/>
    <pc:docChg chg="modSld">
      <pc:chgData name="Lene Kjer Rasmussen" userId="S::lkr@parasport.dk::8b48d702-6e02-42a4-94c0-8e11e426aaa9" providerId="AD" clId="Web-{31748A16-5004-D3E8-15DE-C4F4FF0706FE}" dt="2024-03-03T16:40:26.909" v="145" actId="20577"/>
      <pc:docMkLst>
        <pc:docMk/>
      </pc:docMkLst>
      <pc:sldChg chg="modSp">
        <pc:chgData name="Lene Kjer Rasmussen" userId="S::lkr@parasport.dk::8b48d702-6e02-42a4-94c0-8e11e426aaa9" providerId="AD" clId="Web-{31748A16-5004-D3E8-15DE-C4F4FF0706FE}" dt="2024-03-03T16:40:26.909" v="145" actId="20577"/>
        <pc:sldMkLst>
          <pc:docMk/>
          <pc:sldMk cId="2292223485" sldId="275"/>
        </pc:sldMkLst>
        <pc:spChg chg="mod">
          <ac:chgData name="Lene Kjer Rasmussen" userId="S::lkr@parasport.dk::8b48d702-6e02-42a4-94c0-8e11e426aaa9" providerId="AD" clId="Web-{31748A16-5004-D3E8-15DE-C4F4FF0706FE}" dt="2024-03-03T16:40:26.909" v="145" actId="20577"/>
          <ac:spMkLst>
            <pc:docMk/>
            <pc:sldMk cId="2292223485" sldId="275"/>
            <ac:spMk id="7" creationId="{FED5A4C1-86B6-009C-87ED-FD8C8D05F516}"/>
          </ac:spMkLst>
        </pc:spChg>
      </pc:sldChg>
    </pc:docChg>
  </pc:docChgLst>
  <pc:docChgLst>
    <pc:chgData name="Lene Kjer Rasmussen" userId="S::lkr@parasport.dk::8b48d702-6e02-42a4-94c0-8e11e426aaa9" providerId="AD" clId="Web-{DD861B42-79FF-A1E9-16E0-6D30CEE33881}"/>
    <pc:docChg chg="modSld">
      <pc:chgData name="Lene Kjer Rasmussen" userId="S::lkr@parasport.dk::8b48d702-6e02-42a4-94c0-8e11e426aaa9" providerId="AD" clId="Web-{DD861B42-79FF-A1E9-16E0-6D30CEE33881}" dt="2024-03-07T05:55:52.662" v="5" actId="20577"/>
      <pc:docMkLst>
        <pc:docMk/>
      </pc:docMkLst>
      <pc:sldChg chg="modSp">
        <pc:chgData name="Lene Kjer Rasmussen" userId="S::lkr@parasport.dk::8b48d702-6e02-42a4-94c0-8e11e426aaa9" providerId="AD" clId="Web-{DD861B42-79FF-A1E9-16E0-6D30CEE33881}" dt="2024-03-07T05:55:52.662" v="5" actId="20577"/>
        <pc:sldMkLst>
          <pc:docMk/>
          <pc:sldMk cId="1862892299" sldId="256"/>
        </pc:sldMkLst>
        <pc:spChg chg="mod">
          <ac:chgData name="Lene Kjer Rasmussen" userId="S::lkr@parasport.dk::8b48d702-6e02-42a4-94c0-8e11e426aaa9" providerId="AD" clId="Web-{DD861B42-79FF-A1E9-16E0-6D30CEE33881}" dt="2024-03-07T05:55:52.662" v="5" actId="20577"/>
          <ac:spMkLst>
            <pc:docMk/>
            <pc:sldMk cId="1862892299" sldId="256"/>
            <ac:spMk id="3" creationId="{DC6E7373-B721-5244-9B17-7C2E653A7752}"/>
          </ac:spMkLst>
        </pc:spChg>
      </pc:sldChg>
    </pc:docChg>
  </pc:docChgLst>
  <pc:docChgLst>
    <pc:chgData name="Lene Kjer Rasmussen" userId="8b48d702-6e02-42a4-94c0-8e11e426aaa9" providerId="ADAL" clId="{F83B11DD-F38A-4160-BE33-98FC0380947D}"/>
    <pc:docChg chg="modSld">
      <pc:chgData name="Lene Kjer Rasmussen" userId="8b48d702-6e02-42a4-94c0-8e11e426aaa9" providerId="ADAL" clId="{F83B11DD-F38A-4160-BE33-98FC0380947D}" dt="2024-03-07T06:07:03.711" v="656" actId="20577"/>
      <pc:docMkLst>
        <pc:docMk/>
      </pc:docMkLst>
      <pc:sldChg chg="modSp mod">
        <pc:chgData name="Lene Kjer Rasmussen" userId="8b48d702-6e02-42a4-94c0-8e11e426aaa9" providerId="ADAL" clId="{F83B11DD-F38A-4160-BE33-98FC0380947D}" dt="2024-03-07T06:02:59.827" v="580" actId="13926"/>
        <pc:sldMkLst>
          <pc:docMk/>
          <pc:sldMk cId="1862892299" sldId="256"/>
        </pc:sldMkLst>
        <pc:spChg chg="mod">
          <ac:chgData name="Lene Kjer Rasmussen" userId="8b48d702-6e02-42a4-94c0-8e11e426aaa9" providerId="ADAL" clId="{F83B11DD-F38A-4160-BE33-98FC0380947D}" dt="2024-03-07T06:02:59.827" v="580" actId="13926"/>
          <ac:spMkLst>
            <pc:docMk/>
            <pc:sldMk cId="1862892299" sldId="256"/>
            <ac:spMk id="3" creationId="{DC6E7373-B721-5244-9B17-7C2E653A7752}"/>
          </ac:spMkLst>
        </pc:spChg>
      </pc:sldChg>
      <pc:sldChg chg="modSp modAnim">
        <pc:chgData name="Lene Kjer Rasmussen" userId="8b48d702-6e02-42a4-94c0-8e11e426aaa9" providerId="ADAL" clId="{F83B11DD-F38A-4160-BE33-98FC0380947D}" dt="2024-03-07T06:04:54.967" v="599" actId="255"/>
        <pc:sldMkLst>
          <pc:docMk/>
          <pc:sldMk cId="628087169" sldId="260"/>
        </pc:sldMkLst>
        <pc:spChg chg="mod">
          <ac:chgData name="Lene Kjer Rasmussen" userId="8b48d702-6e02-42a4-94c0-8e11e426aaa9" providerId="ADAL" clId="{F83B11DD-F38A-4160-BE33-98FC0380947D}" dt="2024-03-07T06:04:54.967" v="599" actId="255"/>
          <ac:spMkLst>
            <pc:docMk/>
            <pc:sldMk cId="628087169" sldId="260"/>
            <ac:spMk id="6" creationId="{5CD985CC-90EC-B5C0-57DC-86D72B2EA805}"/>
          </ac:spMkLst>
        </pc:spChg>
      </pc:sldChg>
      <pc:sldChg chg="modSp">
        <pc:chgData name="Lene Kjer Rasmussen" userId="8b48d702-6e02-42a4-94c0-8e11e426aaa9" providerId="ADAL" clId="{F83B11DD-F38A-4160-BE33-98FC0380947D}" dt="2024-03-07T06:07:03.711" v="656" actId="20577"/>
        <pc:sldMkLst>
          <pc:docMk/>
          <pc:sldMk cId="2378560060" sldId="261"/>
        </pc:sldMkLst>
        <pc:spChg chg="mod">
          <ac:chgData name="Lene Kjer Rasmussen" userId="8b48d702-6e02-42a4-94c0-8e11e426aaa9" providerId="ADAL" clId="{F83B11DD-F38A-4160-BE33-98FC0380947D}" dt="2024-03-07T06:07:03.711" v="656" actId="20577"/>
          <ac:spMkLst>
            <pc:docMk/>
            <pc:sldMk cId="2378560060" sldId="261"/>
            <ac:spMk id="3" creationId="{1B1F7876-517C-E07B-F801-AFAB1681C0FC}"/>
          </ac:spMkLst>
        </pc:spChg>
      </pc:sldChg>
      <pc:sldChg chg="modSp modAnim delCm modCm">
        <pc:chgData name="Lene Kjer Rasmussen" userId="8b48d702-6e02-42a4-94c0-8e11e426aaa9" providerId="ADAL" clId="{F83B11DD-F38A-4160-BE33-98FC0380947D}" dt="2024-03-07T06:05:28.816" v="604" actId="255"/>
        <pc:sldMkLst>
          <pc:docMk/>
          <pc:sldMk cId="2292223485" sldId="275"/>
        </pc:sldMkLst>
        <pc:spChg chg="mod">
          <ac:chgData name="Lene Kjer Rasmussen" userId="8b48d702-6e02-42a4-94c0-8e11e426aaa9" providerId="ADAL" clId="{F83B11DD-F38A-4160-BE33-98FC0380947D}" dt="2024-03-07T06:05:28.816" v="604" actId="255"/>
          <ac:spMkLst>
            <pc:docMk/>
            <pc:sldMk cId="2292223485" sldId="275"/>
            <ac:spMk id="7" creationId="{FED5A4C1-86B6-009C-87ED-FD8C8D05F51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ne Kjer Rasmussen" userId="8b48d702-6e02-42a4-94c0-8e11e426aaa9" providerId="ADAL" clId="{F83B11DD-F38A-4160-BE33-98FC0380947D}" dt="2024-03-05T18:40:37.846" v="183"/>
              <pc2:cmMkLst xmlns:pc2="http://schemas.microsoft.com/office/powerpoint/2019/9/main/command">
                <pc:docMk/>
                <pc:sldMk cId="2292223485" sldId="275"/>
                <pc2:cmMk id="{EBB4C066-B0C5-874D-A249-88737A62444F}"/>
              </pc2:cmMkLst>
            </pc226:cmChg>
          </p:ext>
        </pc:extLst>
      </pc:sldChg>
      <pc:sldChg chg="modSp">
        <pc:chgData name="Lene Kjer Rasmussen" userId="8b48d702-6e02-42a4-94c0-8e11e426aaa9" providerId="ADAL" clId="{F83B11DD-F38A-4160-BE33-98FC0380947D}" dt="2024-03-07T06:05:59.229" v="607" actId="255"/>
        <pc:sldMkLst>
          <pc:docMk/>
          <pc:sldMk cId="1858165648" sldId="281"/>
        </pc:sldMkLst>
        <pc:spChg chg="mod">
          <ac:chgData name="Lene Kjer Rasmussen" userId="8b48d702-6e02-42a4-94c0-8e11e426aaa9" providerId="ADAL" clId="{F83B11DD-F38A-4160-BE33-98FC0380947D}" dt="2024-03-07T06:05:59.229" v="607" actId="255"/>
          <ac:spMkLst>
            <pc:docMk/>
            <pc:sldMk cId="1858165648" sldId="281"/>
            <ac:spMk id="6" creationId="{5CD985CC-90EC-B5C0-57DC-86D72B2EA805}"/>
          </ac:spMkLst>
        </pc:spChg>
      </pc:sldChg>
      <pc:sldChg chg="modSp">
        <pc:chgData name="Lene Kjer Rasmussen" userId="8b48d702-6e02-42a4-94c0-8e11e426aaa9" providerId="ADAL" clId="{F83B11DD-F38A-4160-BE33-98FC0380947D}" dt="2024-03-07T06:05:00.608" v="600" actId="255"/>
        <pc:sldMkLst>
          <pc:docMk/>
          <pc:sldMk cId="3873668789" sldId="282"/>
        </pc:sldMkLst>
        <pc:spChg chg="mod">
          <ac:chgData name="Lene Kjer Rasmussen" userId="8b48d702-6e02-42a4-94c0-8e11e426aaa9" providerId="ADAL" clId="{F83B11DD-F38A-4160-BE33-98FC0380947D}" dt="2024-03-07T06:05:00.608" v="600" actId="255"/>
          <ac:spMkLst>
            <pc:docMk/>
            <pc:sldMk cId="3873668789" sldId="282"/>
            <ac:spMk id="6" creationId="{5CD985CC-90EC-B5C0-57DC-86D72B2EA805}"/>
          </ac:spMkLst>
        </pc:spChg>
      </pc:sldChg>
      <pc:sldChg chg="modSp">
        <pc:chgData name="Lene Kjer Rasmussen" userId="8b48d702-6e02-42a4-94c0-8e11e426aaa9" providerId="ADAL" clId="{F83B11DD-F38A-4160-BE33-98FC0380947D}" dt="2024-03-07T06:05:37.078" v="605" actId="255"/>
        <pc:sldMkLst>
          <pc:docMk/>
          <pc:sldMk cId="1745147825" sldId="283"/>
        </pc:sldMkLst>
        <pc:spChg chg="mod">
          <ac:chgData name="Lene Kjer Rasmussen" userId="8b48d702-6e02-42a4-94c0-8e11e426aaa9" providerId="ADAL" clId="{F83B11DD-F38A-4160-BE33-98FC0380947D}" dt="2024-03-07T06:05:37.078" v="605" actId="255"/>
          <ac:spMkLst>
            <pc:docMk/>
            <pc:sldMk cId="1745147825" sldId="283"/>
            <ac:spMk id="7" creationId="{FED5A4C1-86B6-009C-87ED-FD8C8D05F516}"/>
          </ac:spMkLst>
        </pc:spChg>
      </pc:sldChg>
    </pc:docChg>
  </pc:docChgLst>
  <pc:docChgLst>
    <pc:chgData name="Lene Danielsen" userId="S::lda@parasport.dk::05010c92-64d6-4f5f-a8a9-0e687588d5f0" providerId="AD" clId="Web-{F62A1854-1592-4CE4-9AE4-59B7D092C032}"/>
    <pc:docChg chg="addSld modSld">
      <pc:chgData name="Lene Danielsen" userId="S::lda@parasport.dk::05010c92-64d6-4f5f-a8a9-0e687588d5f0" providerId="AD" clId="Web-{F62A1854-1592-4CE4-9AE4-59B7D092C032}" dt="2024-03-03T19:33:23.609" v="10" actId="20577"/>
      <pc:docMkLst>
        <pc:docMk/>
      </pc:docMkLst>
      <pc:sldChg chg="modSp">
        <pc:chgData name="Lene Danielsen" userId="S::lda@parasport.dk::05010c92-64d6-4f5f-a8a9-0e687588d5f0" providerId="AD" clId="Web-{F62A1854-1592-4CE4-9AE4-59B7D092C032}" dt="2024-03-03T19:33:23.609" v="10" actId="20577"/>
        <pc:sldMkLst>
          <pc:docMk/>
          <pc:sldMk cId="1862892299" sldId="256"/>
        </pc:sldMkLst>
        <pc:spChg chg="mod">
          <ac:chgData name="Lene Danielsen" userId="S::lda@parasport.dk::05010c92-64d6-4f5f-a8a9-0e687588d5f0" providerId="AD" clId="Web-{F62A1854-1592-4CE4-9AE4-59B7D092C032}" dt="2024-03-03T19:33:23.609" v="10" actId="20577"/>
          <ac:spMkLst>
            <pc:docMk/>
            <pc:sldMk cId="1862892299" sldId="256"/>
            <ac:spMk id="3" creationId="{DC6E7373-B721-5244-9B17-7C2E653A7752}"/>
          </ac:spMkLst>
        </pc:spChg>
      </pc:sldChg>
      <pc:sldChg chg="new">
        <pc:chgData name="Lene Danielsen" userId="S::lda@parasport.dk::05010c92-64d6-4f5f-a8a9-0e687588d5f0" providerId="AD" clId="Web-{F62A1854-1592-4CE4-9AE4-59B7D092C032}" dt="2024-03-03T19:32:34.201" v="0"/>
        <pc:sldMkLst>
          <pc:docMk/>
          <pc:sldMk cId="40904937" sldId="284"/>
        </pc:sldMkLst>
      </pc:sldChg>
    </pc:docChg>
  </pc:docChgLst>
  <pc:docChgLst>
    <pc:chgData name="Lene Kjer Rasmussen" userId="S::lkr@parasport.dk::8b48d702-6e02-42a4-94c0-8e11e426aaa9" providerId="AD" clId="Web-{27B016C5-B2BC-7B26-271E-C5BD40C7F8D8}"/>
    <pc:docChg chg="modSld">
      <pc:chgData name="Lene Kjer Rasmussen" userId="S::lkr@parasport.dk::8b48d702-6e02-42a4-94c0-8e11e426aaa9" providerId="AD" clId="Web-{27B016C5-B2BC-7B26-271E-C5BD40C7F8D8}" dt="2024-03-02T09:57:05.717" v="36" actId="20577"/>
      <pc:docMkLst>
        <pc:docMk/>
      </pc:docMkLst>
      <pc:sldChg chg="modSp">
        <pc:chgData name="Lene Kjer Rasmussen" userId="S::lkr@parasport.dk::8b48d702-6e02-42a4-94c0-8e11e426aaa9" providerId="AD" clId="Web-{27B016C5-B2BC-7B26-271E-C5BD40C7F8D8}" dt="2024-03-02T09:57:05.717" v="36" actId="20577"/>
        <pc:sldMkLst>
          <pc:docMk/>
          <pc:sldMk cId="628087169" sldId="260"/>
        </pc:sldMkLst>
        <pc:spChg chg="mod">
          <ac:chgData name="Lene Kjer Rasmussen" userId="S::lkr@parasport.dk::8b48d702-6e02-42a4-94c0-8e11e426aaa9" providerId="AD" clId="Web-{27B016C5-B2BC-7B26-271E-C5BD40C7F8D8}" dt="2024-03-02T09:57:05.717" v="36" actId="20577"/>
          <ac:spMkLst>
            <pc:docMk/>
            <pc:sldMk cId="628087169" sldId="260"/>
            <ac:spMk id="6" creationId="{5CD985CC-90EC-B5C0-57DC-86D72B2EA80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A5D1E-B542-4201-92BC-D579CF640853}" type="datetimeFigureOut">
              <a:rPr lang="da-DK"/>
              <a:t>16.06.2024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AF024-0651-4B8B-BFBF-28A6B601598E}" type="slidenum">
              <a:r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598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,Sans-Serif"/>
              <a:buChar char="•"/>
            </a:pPr>
            <a:endParaRPr lang="da-DK"/>
          </a:p>
          <a:p>
            <a:pPr lvl="1"/>
            <a:endParaRPr lang="da-DK"/>
          </a:p>
          <a:p>
            <a:pPr marL="285750" indent="-285750">
              <a:buFont typeface="Arial,Sans-Serif"/>
              <a:buChar char="•"/>
            </a:pPr>
            <a:r>
              <a:rPr lang="da-DK"/>
              <a:t>Alle klasser er gennemgået fra S1-14, S18, S19 og S17 (Åben klasse). </a:t>
            </a:r>
            <a:endParaRPr lang="da-DK">
              <a:cs typeface="Calibri" panose="020F0502020204030204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F024-0651-4B8B-BFBF-28A6B601598E}" type="slidenum">
              <a:r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960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,Sans-Serif"/>
              <a:buChar char="•"/>
            </a:pPr>
            <a:endParaRPr lang="da-DK"/>
          </a:p>
          <a:p>
            <a:pPr lvl="1"/>
            <a:endParaRPr lang="da-DK"/>
          </a:p>
          <a:p>
            <a:pPr marL="285750" indent="-285750">
              <a:buFont typeface="Arial,Sans-Serif"/>
              <a:buChar char="•"/>
            </a:pPr>
            <a:r>
              <a:rPr lang="da-DK"/>
              <a:t>Alle klasser er gennemgået fra S1-14, S18, S19 og S17 (Åben klasse). </a:t>
            </a:r>
            <a:endParaRPr lang="da-DK">
              <a:cs typeface="Calibri" panose="020F0502020204030204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F024-0651-4B8B-BFBF-28A6B601598E}" type="slidenum">
              <a:r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0454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F024-0651-4B8B-BFBF-28A6B601598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822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88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OVERSKRIFT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1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OVERSKRIFT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95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6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5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4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5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3A7C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28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7078" y="-1"/>
            <a:ext cx="2796921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73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53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6C356-82FC-3F0F-98A3-384A364BE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5F99C84-5479-DCF9-DE0B-849067C7C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7FC8420-483A-AAB1-5683-AEE6DD0E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9A46-9046-41DF-B919-DC5D88CA16BE}" type="datetimeFigureOut">
              <a:rPr lang="da-DK" smtClean="0"/>
              <a:t>16.06.2024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9380C6-E37E-21F3-507C-849DACA3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E1433E-7E3D-B0BB-E221-642DDF2E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2FD75-3F65-4EDE-899D-9B62FD7B389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118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640" y="2130427"/>
            <a:ext cx="7126560" cy="1470025"/>
          </a:xfrm>
        </p:spPr>
        <p:txBody>
          <a:bodyPr>
            <a:noAutofit/>
          </a:bodyPr>
          <a:lstStyle>
            <a:lvl1pPr algn="l">
              <a:defRPr sz="5625">
                <a:latin typeface="Dax-Bold"/>
                <a:cs typeface="Dax-Bold"/>
              </a:defRPr>
            </a:lvl1pPr>
          </a:lstStyle>
          <a:p>
            <a:r>
              <a:rPr lang="da-DK"/>
              <a:t>OVERSKRIFT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640" y="3429000"/>
            <a:ext cx="6400800" cy="175260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UNDEROVERSKRIFT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6588224" y="637624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D925A376-6308-6F4F-99D2-572D114D34AC}" type="datetimeFigureOut">
              <a:rPr lang="en-US" smtClean="0"/>
              <a:pPr/>
              <a:t>6/16/24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2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78546"/>
            <a:ext cx="8229600" cy="1143000"/>
          </a:xfrm>
        </p:spPr>
        <p:txBody>
          <a:bodyPr>
            <a:normAutofit/>
          </a:bodyPr>
          <a:lstStyle>
            <a:lvl1pPr algn="l">
              <a:defRPr sz="412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OVERSKRIFT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4" y="2060700"/>
            <a:ext cx="8208912" cy="36004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UNDEROVERSKRIFT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5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>
            <a:normAutofit/>
          </a:bodyPr>
          <a:lstStyle>
            <a:lvl1pPr algn="l">
              <a:defRPr sz="4125" b="1" cap="all"/>
            </a:lvl1pPr>
          </a:lstStyle>
          <a:p>
            <a:r>
              <a:rPr lang="da-DK"/>
              <a:t>OVERSKRIFT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755576" y="3645024"/>
            <a:ext cx="8208912" cy="36004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tx1">
                    <a:lumMod val="75000"/>
                    <a:lumOff val="25000"/>
                  </a:schemeClr>
                </a:solidFill>
                <a:latin typeface="Dax-Medium"/>
                <a:cs typeface="Dax-Medium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UNDEROVERSKRIFT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OVERSKRIFT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1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47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5500" b="1" i="0" kern="1200">
          <a:solidFill>
            <a:schemeClr val="tx1">
              <a:lumMod val="75000"/>
              <a:lumOff val="25000"/>
            </a:schemeClr>
          </a:solidFill>
          <a:latin typeface="Dax-Bold"/>
          <a:ea typeface="+mj-ea"/>
          <a:cs typeface="Dax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OVERSKRIFT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5A376-6308-6F4F-99D2-572D114D34AC}" type="datetimeFigureOut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D17BD-A268-5C42-BBCF-F82A27DD033C}" type="slidenum">
              <a:rPr lang="en-US" smtClean="0"/>
              <a:t>‹nr.›</a:t>
            </a:fld>
            <a:endParaRPr lang="en-US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A3D2EAC-7C19-7CDD-E10C-A450E946729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50259" y="5837224"/>
            <a:ext cx="862057" cy="5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4125" b="1" i="0" kern="1200">
          <a:solidFill>
            <a:schemeClr val="tx1">
              <a:lumMod val="75000"/>
              <a:lumOff val="25000"/>
            </a:schemeClr>
          </a:solidFill>
          <a:latin typeface="Dax-Bold"/>
          <a:ea typeface="+mj-ea"/>
          <a:cs typeface="Dax-Bold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05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b="0" i="0" kern="1200">
          <a:solidFill>
            <a:schemeClr val="tx1">
              <a:lumMod val="65000"/>
              <a:lumOff val="35000"/>
            </a:schemeClr>
          </a:solidFill>
          <a:latin typeface="Dax-Regular"/>
          <a:ea typeface="+mn-ea"/>
          <a:cs typeface="Dax-Regular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sport.dk/idraetter/svoemnin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s://form.jotform.com/parasportdanmark/registrering-af-danske-svmmerekord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sv&#248;mmetider.d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xhere.com/ko/photo/119896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9BD53CD-0210-FC46-B06E-BBB87393C0AC}"/>
              </a:ext>
            </a:extLst>
          </p:cNvPr>
          <p:cNvSpPr/>
          <p:nvPr/>
        </p:nvSpPr>
        <p:spPr>
          <a:xfrm>
            <a:off x="362606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C6E7373-B721-5244-9B17-7C2E653A7752}"/>
              </a:ext>
            </a:extLst>
          </p:cNvPr>
          <p:cNvSpPr/>
          <p:nvPr/>
        </p:nvSpPr>
        <p:spPr>
          <a:xfrm>
            <a:off x="204539" y="923994"/>
            <a:ext cx="8734921" cy="584256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a-DK" sz="14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Dagsorden er:</a:t>
            </a:r>
            <a:endParaRPr lang="da-DK" sz="1400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Valg af dirigent og stemmetæller - IU indstiller</a:t>
            </a: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 Jeannette Dam</a:t>
            </a:r>
            <a:endParaRPr lang="da-DK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Valg af referent – IU indstiller Lene Kjer Rasmussen og Lene Danielsen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Idrætsudvalgets beretning</a:t>
            </a: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 og godkendelse af denne v. Lars – udsendt bilag 1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Spørgsmål til R</a:t>
            </a: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egnskab</a:t>
            </a: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 2023 og Budget 2024 </a:t>
            </a: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v</a:t>
            </a: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. </a:t>
            </a: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Lene</a:t>
            </a: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 D. – udsendt bilag 2</a:t>
            </a:r>
            <a:endParaRPr lang="da-DK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Årshjul for 2024 – v. Lene KR - udsendt bilag 3  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Emner til gennemgang på mødet ved Lene KR </a:t>
            </a:r>
          </a:p>
          <a:p>
            <a:pPr marL="800100" lvl="1" indent="-342900" fontAlgn="base">
              <a:buFont typeface="+mj-lt"/>
              <a:buAutoNum type="alphaLcParenR"/>
            </a:pPr>
            <a:r>
              <a:rPr lang="da-DK" sz="140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anske rekorder og klassifikation </a:t>
            </a:r>
          </a:p>
          <a:p>
            <a:pPr marL="800100" lvl="1" indent="-342900" fontAlgn="base">
              <a:buFont typeface="+mj-lt"/>
              <a:buAutoNum type="alphaLcParenR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Stævneudvikling 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Pointberegning kompenseret for handicap – hvornår anvender vi det?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Holdkapper til alle stævner - hvordan gør vi det? 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000000"/>
                </a:solidFill>
                <a:latin typeface="Arial"/>
                <a:cs typeface="Arial"/>
              </a:rPr>
              <a:t>Vision:</a:t>
            </a: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Medleykonkurrence 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Input fra landsmødets deltagere? </a:t>
            </a:r>
          </a:p>
          <a:p>
            <a:pPr marL="800100" lvl="1" indent="-342900" fontAlgn="base">
              <a:buFont typeface="+mj-lt"/>
              <a:buAutoNum type="alphaLcParenR"/>
            </a:pPr>
            <a:r>
              <a:rPr lang="da-DK" sz="1400" dirty="0">
                <a:solidFill>
                  <a:srgbClr val="000000"/>
                </a:solidFill>
                <a:latin typeface="Arial"/>
                <a:cs typeface="Arial"/>
              </a:rPr>
              <a:t>Hvordan får vi flere </a:t>
            </a: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DIF-løb?</a:t>
            </a:r>
          </a:p>
          <a:p>
            <a:pPr marL="800100" lvl="1" indent="-342900" fontAlgn="base">
              <a:buFont typeface="+mj-lt"/>
              <a:buAutoNum type="alphaLcParenR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Official </a:t>
            </a:r>
          </a:p>
          <a:p>
            <a:pPr marL="800100" lvl="1" indent="-342900" fontAlgn="base">
              <a:buFont typeface="+mj-lt"/>
              <a:buAutoNum type="alphaLcParenR"/>
            </a:pPr>
            <a: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Stævnesæson 2024/2025 </a:t>
            </a:r>
            <a:br>
              <a:rPr lang="da-DK" sz="1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</a:br>
            <a:endParaRPr lang="da-DK" sz="14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342900" indent="-342900" fontAlgn="base">
              <a:lnSpc>
                <a:spcPct val="107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da-DK" sz="1400" dirty="0">
                <a:latin typeface="Arial"/>
                <a:ea typeface="Calibri"/>
                <a:cs typeface="Arial"/>
              </a:rPr>
              <a:t>Oplæg ved landstræner Brian Marshall</a:t>
            </a:r>
            <a:endParaRPr lang="da-DK" dirty="0">
              <a:ea typeface="Calibri"/>
              <a:cs typeface="Calibri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AutoNum type="arabicPeriod" startAt="8"/>
              <a:tabLst>
                <a:tab pos="457200" algn="l"/>
              </a:tabLst>
            </a:pP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Oplæg ved atletik-landstræner og idrætskonsulent Anders </a:t>
            </a:r>
            <a:r>
              <a:rPr lang="da-DK" sz="1400" dirty="0" err="1">
                <a:latin typeface="Arial"/>
                <a:ea typeface="Calibri" panose="020F0502020204030204" pitchFamily="34" charset="0"/>
                <a:cs typeface="Arial"/>
              </a:rPr>
              <a:t>Dehlholm</a:t>
            </a:r>
            <a:endParaRPr lang="da-DK" sz="1400" dirty="0"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AutoNum type="arabicPeriod" startAt="8"/>
              <a:tabLst>
                <a:tab pos="457200" algn="l"/>
              </a:tabLst>
            </a:pP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Indkomne forslag</a:t>
            </a: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da-DK" dirty="0"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AutoNum type="arabicPeriod" startAt="8"/>
              <a:tabLst>
                <a:tab pos="457200" algn="l"/>
              </a:tabLst>
            </a:pP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Valg af idrætsudvalg, som pt. er 4 og max. kan være 7 </a:t>
            </a: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repræsentanter</a:t>
            </a:r>
            <a:endParaRPr lang="da-DK" dirty="0"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AutoNum type="arabicPeriod" startAt="8"/>
              <a:tabLst>
                <a:tab pos="457200" algn="l"/>
              </a:tabLst>
            </a:pPr>
            <a:r>
              <a:rPr lang="da-DK" sz="1400" dirty="0">
                <a:latin typeface="Arial"/>
                <a:ea typeface="Calibri" panose="020F0502020204030204" pitchFamily="34" charset="0"/>
                <a:cs typeface="Arial"/>
              </a:rPr>
              <a:t>Evt</a:t>
            </a:r>
            <a:r>
              <a:rPr lang="da-DK" sz="1400" dirty="0">
                <a:effectLst/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da-DK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C316AC5-AA9A-5D49-8F6F-99775168E824}"/>
              </a:ext>
            </a:extLst>
          </p:cNvPr>
          <p:cNvSpPr txBox="1"/>
          <p:nvPr/>
        </p:nvSpPr>
        <p:spPr>
          <a:xfrm>
            <a:off x="0" y="539707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2800" b="1">
                <a:solidFill>
                  <a:srgbClr val="000000"/>
                </a:solidFill>
                <a:latin typeface="Arial"/>
                <a:cs typeface="Arial"/>
              </a:rPr>
              <a:t>Landsmøde 8. juni 2024 - Idrætsudvalg, Svømning</a:t>
            </a:r>
            <a:endParaRPr lang="da-DK" sz="2800">
              <a:latin typeface="Arial"/>
              <a:cs typeface="Arial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CCC5647-D429-1A57-FF1F-07C1F6E2B15F}"/>
              </a:ext>
            </a:extLst>
          </p:cNvPr>
          <p:cNvSpPr txBox="1"/>
          <p:nvPr/>
        </p:nvSpPr>
        <p:spPr>
          <a:xfrm>
            <a:off x="-130629" y="59376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28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sport, sportsgren, Ansigt&#10;&#10;Beskrivelsen er genereret automatisk">
            <a:extLst>
              <a:ext uri="{FF2B5EF4-FFF2-40B4-BE49-F238E27FC236}">
                <a16:creationId xmlns:a16="http://schemas.microsoft.com/office/drawing/2014/main" id="{CB038251-659D-A9EF-910F-DD0D80970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8" y="970114"/>
            <a:ext cx="4842163" cy="2205746"/>
          </a:xfrm>
          <a:prstGeom prst="rect">
            <a:avLst/>
          </a:prstGeom>
        </p:spPr>
      </p:pic>
      <p:pic>
        <p:nvPicPr>
          <p:cNvPr id="4" name="Billede 3" descr="Et billede, der indeholder tekst, Ansigt, sport, plakat&#10;&#10;Beskrivelsen er genereret automatisk">
            <a:extLst>
              <a:ext uri="{FF2B5EF4-FFF2-40B4-BE49-F238E27FC236}">
                <a16:creationId xmlns:a16="http://schemas.microsoft.com/office/drawing/2014/main" id="{BBE63BD0-E6D5-722E-7B01-274E5DAA0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325" y="2078182"/>
            <a:ext cx="3073631" cy="384463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ADD1BA3-71DB-80CE-272B-79E6C8ED422A}"/>
              </a:ext>
            </a:extLst>
          </p:cNvPr>
          <p:cNvSpPr txBox="1"/>
          <p:nvPr/>
        </p:nvSpPr>
        <p:spPr>
          <a:xfrm>
            <a:off x="457200" y="4000500"/>
            <a:ext cx="4571999" cy="16216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3200" b="1">
                <a:solidFill>
                  <a:srgbClr val="C00000"/>
                </a:solidFill>
                <a:cs typeface="Calibri"/>
              </a:rPr>
              <a:t>IDRÆT FOR MENNESKER MED UDVIKLINGSHANDICAP</a:t>
            </a:r>
            <a:endParaRPr lang="da-DK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3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1B45D0C-1E86-8DBA-0C8D-983626F159E9}"/>
              </a:ext>
            </a:extLst>
          </p:cNvPr>
          <p:cNvSpPr txBox="1"/>
          <p:nvPr/>
        </p:nvSpPr>
        <p:spPr>
          <a:xfrm>
            <a:off x="572495" y="931386"/>
            <a:ext cx="8468139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4000" b="1">
                <a:solidFill>
                  <a:srgbClr val="C00000"/>
                </a:solidFill>
              </a:rPr>
              <a:t>VELFÆRDSSAMFUND</a:t>
            </a:r>
            <a:endParaRPr lang="da-DK" sz="4000">
              <a:solidFill>
                <a:srgbClr val="C00000"/>
              </a:solidFill>
            </a:endParaRPr>
          </a:p>
          <a:p>
            <a:endParaRPr lang="da-DK" sz="2000" b="1">
              <a:solidFill>
                <a:srgbClr val="C00000"/>
              </a:solidFill>
            </a:endParaRPr>
          </a:p>
          <a:p>
            <a:endParaRPr lang="da-DK" sz="1600" b="1">
              <a:solidFill>
                <a:srgbClr val="C00000"/>
              </a:solidFill>
            </a:endParaRPr>
          </a:p>
          <a:p>
            <a:endParaRPr lang="da-DK" sz="1600" b="1">
              <a:solidFill>
                <a:srgbClr val="C00000"/>
              </a:solidFill>
            </a:endParaRPr>
          </a:p>
          <a:p>
            <a:endParaRPr lang="da-DK" sz="1600" b="1">
              <a:solidFill>
                <a:srgbClr val="C00000"/>
              </a:solidFill>
            </a:endParaRPr>
          </a:p>
          <a:p>
            <a:r>
              <a:rPr lang="da-DK" sz="1600" b="1">
                <a:solidFill>
                  <a:srgbClr val="C00000"/>
                </a:solidFill>
              </a:rPr>
              <a:t>Vi skal have:</a:t>
            </a:r>
          </a:p>
          <a:p>
            <a:pPr marL="342900" indent="-342900">
              <a:buFontTx/>
              <a:buChar char="-"/>
            </a:pPr>
            <a:r>
              <a:rPr lang="da-DK" sz="3200" b="1">
                <a:solidFill>
                  <a:srgbClr val="C00000"/>
                </a:solidFill>
              </a:rPr>
              <a:t>FORVENTNINGER</a:t>
            </a:r>
          </a:p>
          <a:p>
            <a:pPr marL="342900" indent="-342900">
              <a:buFontTx/>
              <a:buChar char="-"/>
            </a:pPr>
            <a:endParaRPr lang="da-DK" sz="3200" b="1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da-DK" sz="3200" b="1">
                <a:solidFill>
                  <a:srgbClr val="C00000"/>
                </a:solidFill>
              </a:rPr>
              <a:t>AMBITIONER</a:t>
            </a:r>
          </a:p>
          <a:p>
            <a:endParaRPr lang="da-DK" sz="3200" b="1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da-DK" sz="3200" b="1">
                <a:solidFill>
                  <a:srgbClr val="C00000"/>
                </a:solidFill>
              </a:rPr>
              <a:t>TILLID</a:t>
            </a:r>
          </a:p>
        </p:txBody>
      </p:sp>
      <p:pic>
        <p:nvPicPr>
          <p:cNvPr id="8" name="Billede 7" descr="Et billede, der indeholder sport, person, svømme, vand&#10;&#10;Automatisk genereret beskrivelse">
            <a:extLst>
              <a:ext uri="{FF2B5EF4-FFF2-40B4-BE49-F238E27FC236}">
                <a16:creationId xmlns:a16="http://schemas.microsoft.com/office/drawing/2014/main" id="{D59EB57A-4259-E19F-D49A-060F5E829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8" y="2621875"/>
            <a:ext cx="4151907" cy="27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50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74B48-3E92-15DF-0D7C-13778A590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482" y="1970757"/>
            <a:ext cx="6722485" cy="2918341"/>
          </a:xfrm>
        </p:spPr>
        <p:txBody>
          <a:bodyPr lIns="91440" tIns="45720" rIns="91440" bIns="45720" anchor="b"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800">
                <a:latin typeface="Calibri"/>
                <a:ea typeface="Calibri"/>
                <a:cs typeface="Times New Roman"/>
              </a:rPr>
              <a:t>VIRTUS atleterne er inddelt i 3 klasser II1, II2, II3: </a:t>
            </a: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u="sng">
                <a:latin typeface="Calibri"/>
                <a:ea typeface="Calibri"/>
                <a:cs typeface="Times New Roman"/>
              </a:rPr>
              <a:t>II1</a:t>
            </a:r>
            <a:r>
              <a:rPr lang="da-DK" sz="2000">
                <a:latin typeface="Calibri"/>
                <a:ea typeface="Calibri"/>
                <a:cs typeface="Times New Roman"/>
              </a:rPr>
              <a:t> er klassen for atleter med IQ på 75 eller derunder. For II1 er VIRTUS et direkte springbræt til deltagelse i IPC-stævner. Hvis man er Virtus klassificeret, er man godkendt til at blive klassificeret i IPC regi.</a:t>
            </a:r>
            <a:br>
              <a:rPr lang="da-DK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u="sng">
                <a:latin typeface="Calibri"/>
                <a:ea typeface="Calibri"/>
                <a:cs typeface="Times New Roman"/>
              </a:rPr>
              <a:t>II2</a:t>
            </a:r>
            <a:r>
              <a:rPr lang="da-DK" sz="2000">
                <a:latin typeface="Calibri"/>
                <a:ea typeface="Calibri"/>
                <a:cs typeface="Times New Roman"/>
              </a:rPr>
              <a:t> klassen er for atleter med </a:t>
            </a:r>
            <a:r>
              <a:rPr lang="da-DK" sz="2000" err="1">
                <a:latin typeface="Calibri"/>
                <a:ea typeface="Calibri"/>
                <a:cs typeface="Times New Roman"/>
              </a:rPr>
              <a:t>Trisomy</a:t>
            </a:r>
            <a:r>
              <a:rPr lang="da-DK" sz="2000">
                <a:latin typeface="Calibri"/>
                <a:ea typeface="Calibri"/>
                <a:cs typeface="Times New Roman"/>
              </a:rPr>
              <a:t> 21 Downs syndrom. </a:t>
            </a:r>
            <a:br>
              <a:rPr lang="da-DK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u="sng">
                <a:latin typeface="Calibri"/>
                <a:ea typeface="Calibri"/>
                <a:cs typeface="Times New Roman"/>
              </a:rPr>
              <a:t>II3</a:t>
            </a:r>
            <a:r>
              <a:rPr lang="da-DK" sz="2000">
                <a:latin typeface="Calibri"/>
                <a:ea typeface="Calibri"/>
                <a:cs typeface="Times New Roman"/>
              </a:rPr>
              <a:t> klassen er for atleter med IQ på over 75 og en diagnose indenfor autismespektret. </a:t>
            </a:r>
            <a:br>
              <a:rPr lang="da-DK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2000"/>
          </a:p>
        </p:txBody>
      </p:sp>
      <p:pic>
        <p:nvPicPr>
          <p:cNvPr id="3" name="Picture 4" descr="Home - VIRTUS">
            <a:extLst>
              <a:ext uri="{FF2B5EF4-FFF2-40B4-BE49-F238E27FC236}">
                <a16:creationId xmlns:a16="http://schemas.microsoft.com/office/drawing/2014/main" id="{0E9528A4-D306-1B43-8779-57E9135F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1" y="4889098"/>
            <a:ext cx="2210953" cy="11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1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74B48-3E92-15DF-0D7C-13778A590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544" y="3345714"/>
            <a:ext cx="6535449" cy="2359382"/>
          </a:xfrm>
        </p:spPr>
        <p:txBody>
          <a:bodyPr lIns="91440" tIns="45720" rIns="91440" bIns="45720" anchor="b"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2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2100">
                <a:latin typeface="Calibri"/>
                <a:ea typeface="Calibri" panose="020F0502020204030204" pitchFamily="34" charset="0"/>
                <a:cs typeface="Times New Roman"/>
              </a:rPr>
            </a:br>
            <a:r>
              <a:rPr lang="da-DK" sz="2400">
                <a:latin typeface="Calibri"/>
                <a:ea typeface="Calibri" panose="020F0502020204030204" pitchFamily="34" charset="0"/>
                <a:cs typeface="Times New Roman"/>
              </a:rPr>
              <a:t>Hvad gør vi i </a:t>
            </a:r>
            <a:r>
              <a:rPr lang="da-DK" sz="2400" err="1">
                <a:latin typeface="Calibri"/>
                <a:ea typeface="Calibri" panose="020F0502020204030204" pitchFamily="34" charset="0"/>
                <a:cs typeface="Times New Roman"/>
              </a:rPr>
              <a:t>Parasport</a:t>
            </a:r>
            <a:r>
              <a:rPr lang="da-DK" sz="2400">
                <a:latin typeface="Calibri"/>
                <a:ea typeface="Calibri" panose="020F0502020204030204" pitchFamily="34" charset="0"/>
                <a:cs typeface="Times New Roman"/>
              </a:rPr>
              <a:t> Danmark?</a:t>
            </a:r>
            <a:br>
              <a:rPr lang="da-DK" sz="23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500">
                <a:latin typeface="Calibri"/>
                <a:ea typeface="Calibri" panose="020F0502020204030204" pitchFamily="34" charset="0"/>
                <a:cs typeface="Times New Roman"/>
              </a:rPr>
              <a:t>- </a:t>
            </a:r>
            <a:r>
              <a:rPr lang="da-DK" sz="1600">
                <a:latin typeface="Calibri"/>
                <a:ea typeface="Calibri" panose="020F0502020204030204" pitchFamily="34" charset="0"/>
                <a:cs typeface="Times New Roman"/>
              </a:rPr>
              <a:t>Vi opbygger et attraktivt trænings- og konkurrencemiljø</a:t>
            </a: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600">
                <a:latin typeface="Calibri"/>
                <a:ea typeface="Calibri" panose="020F0502020204030204" pitchFamily="34" charset="0"/>
                <a:cs typeface="Times New Roman"/>
              </a:rPr>
              <a:t>- Vi støtter atleterne i at dyrke idræt på højt niveau både nationalt og internationalt</a:t>
            </a: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600">
                <a:latin typeface="Calibri"/>
                <a:ea typeface="Calibri" panose="020F0502020204030204" pitchFamily="34" charset="0"/>
                <a:cs typeface="Times New Roman"/>
              </a:rPr>
              <a:t>- Vi sparrer med andre nationer og lader os inspirere af dem der er foran os</a:t>
            </a: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600">
                <a:latin typeface="Calibri"/>
                <a:ea typeface="Calibri" panose="020F0502020204030204" pitchFamily="34" charset="0"/>
                <a:cs typeface="Times New Roman"/>
              </a:rPr>
              <a:t>- Vi dyrker atleterne som rollemodeller for andre atleter med et udviklingshandicap</a:t>
            </a: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600">
                <a:latin typeface="Calibri"/>
                <a:ea typeface="Calibri" panose="020F0502020204030204" pitchFamily="34" charset="0"/>
                <a:cs typeface="Times New Roman"/>
              </a:rPr>
              <a:t>- Vi inkluderer atleter med Downs og diagnoser indenfor autismespektret</a:t>
            </a: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600">
                <a:latin typeface="Calibri"/>
                <a:ea typeface="Calibri" panose="020F0502020204030204" pitchFamily="34" charset="0"/>
                <a:cs typeface="Times New Roman"/>
              </a:rPr>
              <a:t>- Vi trækker en rød tråd mellem SO, Virtus og IPC</a:t>
            </a: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500">
                <a:latin typeface="Calibri"/>
                <a:cs typeface="Times New Roman"/>
              </a:rPr>
            </a:br>
            <a:br>
              <a:rPr lang="da-DK" sz="1350">
                <a:latin typeface="Calibri"/>
                <a:cs typeface="Times New Roman"/>
              </a:rPr>
            </a:br>
            <a:br>
              <a:rPr lang="da-DK" sz="1350">
                <a:latin typeface="Calibri"/>
                <a:cs typeface="Times New Roman"/>
              </a:rPr>
            </a:br>
            <a:br>
              <a:rPr lang="da-DK" sz="1500">
                <a:latin typeface="Calibri"/>
                <a:cs typeface="Times New Roman"/>
              </a:rPr>
            </a:br>
            <a:endParaRPr lang="da-DK" sz="1500"/>
          </a:p>
        </p:txBody>
      </p:sp>
      <p:pic>
        <p:nvPicPr>
          <p:cNvPr id="1028" name="Picture 4" descr="Special Olympics Danmark - parasport.dk">
            <a:extLst>
              <a:ext uri="{FF2B5EF4-FFF2-40B4-BE49-F238E27FC236}">
                <a16:creationId xmlns:a16="http://schemas.microsoft.com/office/drawing/2014/main" id="{A96B0223-1471-605E-8115-469A3E81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3" y="5437474"/>
            <a:ext cx="1533525" cy="5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me - VIRTUS">
            <a:extLst>
              <a:ext uri="{FF2B5EF4-FFF2-40B4-BE49-F238E27FC236}">
                <a16:creationId xmlns:a16="http://schemas.microsoft.com/office/drawing/2014/main" id="{0E9528A4-D306-1B43-8779-57E9135F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24" y="4889513"/>
            <a:ext cx="2210953" cy="11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A reveals 32 logos (and counting) for 2028 Olympic and Paralympic Games">
            <a:extLst>
              <a:ext uri="{FF2B5EF4-FFF2-40B4-BE49-F238E27FC236}">
                <a16:creationId xmlns:a16="http://schemas.microsoft.com/office/drawing/2014/main" id="{0009B611-0208-8B73-D4B6-FFBC47A8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541" y="4572873"/>
            <a:ext cx="932411" cy="13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aris 2024 - 2024 Paralympic Games">
            <a:extLst>
              <a:ext uri="{FF2B5EF4-FFF2-40B4-BE49-F238E27FC236}">
                <a16:creationId xmlns:a16="http://schemas.microsoft.com/office/drawing/2014/main" id="{A93D3E32-AFD4-E768-21F2-B0984A80A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51" y="4915413"/>
            <a:ext cx="1119272" cy="104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52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AD3637F2-F087-8BF9-CB85-D69C787BF294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1352550"/>
          <a:ext cx="6554724" cy="43748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2565533710"/>
                    </a:ext>
                  </a:extLst>
                </a:gridCol>
                <a:gridCol w="1821789">
                  <a:extLst>
                    <a:ext uri="{9D8B030D-6E8A-4147-A177-3AD203B41FA5}">
                      <a16:colId xmlns:a16="http://schemas.microsoft.com/office/drawing/2014/main" val="880751643"/>
                    </a:ext>
                  </a:extLst>
                </a:gridCol>
                <a:gridCol w="1310945">
                  <a:extLst>
                    <a:ext uri="{9D8B030D-6E8A-4147-A177-3AD203B41FA5}">
                      <a16:colId xmlns:a16="http://schemas.microsoft.com/office/drawing/2014/main" val="692560800"/>
                    </a:ext>
                  </a:extLst>
                </a:gridCol>
                <a:gridCol w="1310945">
                  <a:extLst>
                    <a:ext uri="{9D8B030D-6E8A-4147-A177-3AD203B41FA5}">
                      <a16:colId xmlns:a16="http://schemas.microsoft.com/office/drawing/2014/main" val="1126926374"/>
                    </a:ext>
                  </a:extLst>
                </a:gridCol>
                <a:gridCol w="1310945">
                  <a:extLst>
                    <a:ext uri="{9D8B030D-6E8A-4147-A177-3AD203B41FA5}">
                      <a16:colId xmlns:a16="http://schemas.microsoft.com/office/drawing/2014/main" val="3577588441"/>
                    </a:ext>
                  </a:extLst>
                </a:gridCol>
              </a:tblGrid>
              <a:tr h="587204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Atletik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Svømning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Bordtennis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861324"/>
                  </a:ext>
                </a:extLst>
              </a:tr>
              <a:tr h="587204">
                <a:tc>
                  <a:txBody>
                    <a:bodyPr/>
                    <a:lstStyle/>
                    <a:p>
                      <a:r>
                        <a:rPr lang="da-DK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European Games Paris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155593"/>
                  </a:ext>
                </a:extLst>
              </a:tr>
              <a:tr h="587204">
                <a:tc>
                  <a:txBody>
                    <a:bodyPr/>
                    <a:lstStyle/>
                    <a:p>
                      <a:r>
                        <a:rPr lang="da-DK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Global Games Brisbane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958735"/>
                  </a:ext>
                </a:extLst>
              </a:tr>
              <a:tr h="587204">
                <a:tc>
                  <a:txBody>
                    <a:bodyPr/>
                    <a:lstStyle/>
                    <a:p>
                      <a:r>
                        <a:rPr lang="da-DK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European Games Krakow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26539"/>
                  </a:ext>
                </a:extLst>
              </a:tr>
              <a:tr h="587204">
                <a:tc>
                  <a:txBody>
                    <a:bodyPr/>
                    <a:lstStyle/>
                    <a:p>
                      <a:r>
                        <a:rPr lang="da-DK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/>
                        <a:t>Global Games </a:t>
                      </a:r>
                      <a:r>
                        <a:rPr lang="da-DK" err="1"/>
                        <a:t>Vichy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766576"/>
                  </a:ext>
                </a:extLst>
              </a:tr>
              <a:tr h="587204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72726"/>
                  </a:ext>
                </a:extLst>
              </a:tr>
              <a:tr h="5872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i="1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i="1"/>
                        <a:t>Global Games</a:t>
                      </a:r>
                    </a:p>
                    <a:p>
                      <a:pPr lvl="0">
                        <a:buNone/>
                      </a:pPr>
                      <a:r>
                        <a:rPr lang="da-DK" i="1"/>
                        <a:t>Kairo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i="1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i="1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i="1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39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41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919D7E4-B283-ADAE-A381-1AD40FAABDFF}"/>
              </a:ext>
            </a:extLst>
          </p:cNvPr>
          <p:cNvSpPr txBox="1"/>
          <p:nvPr/>
        </p:nvSpPr>
        <p:spPr>
          <a:xfrm>
            <a:off x="1702729" y="384423"/>
            <a:ext cx="545189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4400" b="1">
                <a:solidFill>
                  <a:schemeClr val="accent2"/>
                </a:solidFill>
                <a:cs typeface="Calibri"/>
              </a:rPr>
              <a:t>VIRTUS</a:t>
            </a:r>
            <a:endParaRPr lang="da-DK" sz="4400" b="1">
              <a:solidFill>
                <a:schemeClr val="accent2"/>
              </a:solidFill>
            </a:endParaRPr>
          </a:p>
        </p:txBody>
      </p:sp>
      <p:pic>
        <p:nvPicPr>
          <p:cNvPr id="4" name="Billede 3" descr="Et billede, der indeholder person, tøj, græs, udendørs&#10;&#10;Beskrivelsen er genereret automatisk">
            <a:extLst>
              <a:ext uri="{FF2B5EF4-FFF2-40B4-BE49-F238E27FC236}">
                <a16:creationId xmlns:a16="http://schemas.microsoft.com/office/drawing/2014/main" id="{73C8DBF6-CC93-44DB-E7B9-55FAF06E2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84" y="1652154"/>
            <a:ext cx="1834286" cy="2743200"/>
          </a:xfrm>
          <a:prstGeom prst="rect">
            <a:avLst/>
          </a:prstGeom>
        </p:spPr>
      </p:pic>
      <p:pic>
        <p:nvPicPr>
          <p:cNvPr id="6" name="Billede 5" descr="Et billede, der indeholder sport, person, svømme, vand&#10;&#10;Beskrivelsen er genereret automatisk">
            <a:extLst>
              <a:ext uri="{FF2B5EF4-FFF2-40B4-BE49-F238E27FC236}">
                <a16:creationId xmlns:a16="http://schemas.microsoft.com/office/drawing/2014/main" id="{AF544B80-FD3F-E365-B538-8A14CF6B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" y="1000251"/>
            <a:ext cx="2535382" cy="1688271"/>
          </a:xfrm>
          <a:prstGeom prst="rect">
            <a:avLst/>
          </a:prstGeom>
        </p:spPr>
      </p:pic>
      <p:pic>
        <p:nvPicPr>
          <p:cNvPr id="8" name="Billede 7" descr="Et billede, der indeholder sport, swimmingpool, person, Ansigt&#10;&#10;Beskrivelsen er genereret automatisk">
            <a:extLst>
              <a:ext uri="{FF2B5EF4-FFF2-40B4-BE49-F238E27FC236}">
                <a16:creationId xmlns:a16="http://schemas.microsoft.com/office/drawing/2014/main" id="{7401F8E4-D29C-B705-DAF4-F35049494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772" y="3545898"/>
            <a:ext cx="2982191" cy="1688523"/>
          </a:xfrm>
          <a:prstGeom prst="rect">
            <a:avLst/>
          </a:prstGeom>
        </p:spPr>
      </p:pic>
      <p:pic>
        <p:nvPicPr>
          <p:cNvPr id="9" name="Billede 8" descr="Et billede, der indeholder tekst, skærmbillede, nummer/tal, Font/skrifttype&#10;&#10;Beskrivelsen er genereret automatisk">
            <a:extLst>
              <a:ext uri="{FF2B5EF4-FFF2-40B4-BE49-F238E27FC236}">
                <a16:creationId xmlns:a16="http://schemas.microsoft.com/office/drawing/2014/main" id="{0C922337-4DDC-0174-3E38-B06C71603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039" y="1337293"/>
            <a:ext cx="2982192" cy="1688523"/>
          </a:xfrm>
          <a:prstGeom prst="rect">
            <a:avLst/>
          </a:prstGeom>
        </p:spPr>
      </p:pic>
      <p:pic>
        <p:nvPicPr>
          <p:cNvPr id="10" name="Billede 9" descr="Et billede, der indeholder sport, person, atletik, Sport&#10;&#10;Beskrivelsen er genereret automatisk">
            <a:extLst>
              <a:ext uri="{FF2B5EF4-FFF2-40B4-BE49-F238E27FC236}">
                <a16:creationId xmlns:a16="http://schemas.microsoft.com/office/drawing/2014/main" id="{0F734EBE-AA3F-0972-E356-6A582F96E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18" y="3429416"/>
            <a:ext cx="2836719" cy="1921487"/>
          </a:xfrm>
          <a:prstGeom prst="rect">
            <a:avLst/>
          </a:prstGeom>
        </p:spPr>
      </p:pic>
      <p:pic>
        <p:nvPicPr>
          <p:cNvPr id="11" name="Billede 10" descr="Et billede, der indeholder person, tøj, Ansigt, menneske&#10;&#10;Beskrivelsen er genereret automatisk">
            <a:extLst>
              <a:ext uri="{FF2B5EF4-FFF2-40B4-BE49-F238E27FC236}">
                <a16:creationId xmlns:a16="http://schemas.microsoft.com/office/drawing/2014/main" id="{1A492981-66FA-9AF1-3685-8BD1CE8CD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791" y="4804063"/>
            <a:ext cx="2535382" cy="17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5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nummer/tal, Font/skrifttype&#10;&#10;Beskrivelsen er genereret automatisk">
            <a:extLst>
              <a:ext uri="{FF2B5EF4-FFF2-40B4-BE49-F238E27FC236}">
                <a16:creationId xmlns:a16="http://schemas.microsoft.com/office/drawing/2014/main" id="{14E5F71C-517E-0A01-8D94-0A183306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77" y="1088572"/>
            <a:ext cx="7872445" cy="446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2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C5A39531-BAF3-02DC-3C4B-FFD7DC520F0E}"/>
              </a:ext>
            </a:extLst>
          </p:cNvPr>
          <p:cNvSpPr txBox="1"/>
          <p:nvPr/>
        </p:nvSpPr>
        <p:spPr>
          <a:xfrm>
            <a:off x="4572000" y="659011"/>
            <a:ext cx="454019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KØBENHAVNS KOMMUNE SPARER </a:t>
            </a:r>
          </a:p>
          <a:p>
            <a:endParaRPr lang="da-DK" sz="2400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1 dag</a:t>
            </a:r>
          </a:p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700kr</a:t>
            </a:r>
          </a:p>
          <a:p>
            <a:endParaRPr lang="da-DK" sz="2400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1 år </a:t>
            </a:r>
          </a:p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255.500kr</a:t>
            </a:r>
          </a:p>
          <a:p>
            <a:endParaRPr lang="da-DK" sz="2400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10år</a:t>
            </a:r>
          </a:p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2.555.000kr</a:t>
            </a:r>
          </a:p>
          <a:p>
            <a:endParaRPr lang="da-DK" sz="240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a-DK" sz="2400" b="1">
                <a:solidFill>
                  <a:schemeClr val="accent6">
                    <a:lumMod val="50000"/>
                  </a:schemeClr>
                </a:solidFill>
              </a:rPr>
              <a:t>Når drengene bliver 80år</a:t>
            </a:r>
          </a:p>
          <a:p>
            <a:r>
              <a:rPr lang="da-DK" sz="4400" b="1" u="sng">
                <a:solidFill>
                  <a:schemeClr val="accent6">
                    <a:lumMod val="50000"/>
                  </a:schemeClr>
                </a:solidFill>
              </a:rPr>
              <a:t>29.382.500kr</a:t>
            </a:r>
          </a:p>
          <a:p>
            <a:endParaRPr lang="da-DK" sz="2400"/>
          </a:p>
          <a:p>
            <a:endParaRPr lang="da-DK"/>
          </a:p>
        </p:txBody>
      </p:sp>
      <p:pic>
        <p:nvPicPr>
          <p:cNvPr id="3" name="Billede 2" descr="Et billede, der indeholder sky, person, udendørs, fodtøj&#10;&#10;Beskrivelsen er genereret automatisk">
            <a:extLst>
              <a:ext uri="{FF2B5EF4-FFF2-40B4-BE49-F238E27FC236}">
                <a16:creationId xmlns:a16="http://schemas.microsoft.com/office/drawing/2014/main" id="{21C5007B-40AC-E027-DD0F-F5C73414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564" y="1678132"/>
            <a:ext cx="4665518" cy="35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t billede, der indeholder person, træ, tøj, udendørs&#10;&#10;Beskrivelsen er genereret automatisk">
            <a:extLst>
              <a:ext uri="{FF2B5EF4-FFF2-40B4-BE49-F238E27FC236}">
                <a16:creationId xmlns:a16="http://schemas.microsoft.com/office/drawing/2014/main" id="{41AB737D-E077-D6B7-F3C1-2D0A664B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22" y="1013791"/>
            <a:ext cx="6440556" cy="483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2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97562492-1486-AB4C-8204-22A773585B9F}"/>
              </a:ext>
            </a:extLst>
          </p:cNvPr>
          <p:cNvSpPr txBox="1"/>
          <p:nvPr/>
        </p:nvSpPr>
        <p:spPr>
          <a:xfrm>
            <a:off x="0" y="83439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2800" b="1">
                <a:solidFill>
                  <a:srgbClr val="000000"/>
                </a:solidFill>
                <a:latin typeface="Arial"/>
                <a:cs typeface="Arial"/>
              </a:rPr>
              <a:t>Landsmøde 8. juni 2024 - Idrætsudvalg, Svømning</a:t>
            </a:r>
            <a:endParaRPr lang="da-DK">
              <a:latin typeface="Arial"/>
              <a:cs typeface="Arial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CD985CC-90EC-B5C0-57DC-86D72B2EA805}"/>
              </a:ext>
            </a:extLst>
          </p:cNvPr>
          <p:cNvSpPr/>
          <p:nvPr/>
        </p:nvSpPr>
        <p:spPr>
          <a:xfrm>
            <a:off x="240634" y="1468788"/>
            <a:ext cx="8453662" cy="35240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a-DK" b="1" dirty="0">
                <a:latin typeface="Arial"/>
                <a:ea typeface="+mn-lt"/>
                <a:cs typeface="+mn-lt"/>
              </a:rPr>
              <a:t>6: Emner til gennemgang</a:t>
            </a:r>
            <a:br>
              <a:rPr lang="da-DK" sz="1600" dirty="0">
                <a:latin typeface="Arial"/>
                <a:cs typeface="Arial"/>
              </a:rPr>
            </a:br>
            <a:endParaRPr lang="da-DK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Danske rekorder &amp; klassifikation</a:t>
            </a:r>
            <a:endParaRPr lang="da-DK" sz="1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Danske rekorder sættes med national klassifikation fra og med i dag 8. juni 2024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/>
              <a:buChar char="§"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Undtagelse er S17, som ikke kan sætte danske rekorder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Hjemmeside: </a:t>
            </a:r>
            <a:r>
              <a:rPr lang="da-DK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3"/>
              </a:rPr>
              <a:t>https://parasport.dk/idraetter/svoemning/</a:t>
            </a:r>
            <a:br>
              <a:rPr lang="da-DK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endParaRPr lang="da-DK" sz="1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Indberet via link på hjemmeside: </a:t>
            </a:r>
            <a:r>
              <a:rPr lang="da-DK" sz="1400" dirty="0">
                <a:latin typeface="Arial"/>
                <a:ea typeface="+mn-lt"/>
                <a:cs typeface="Arial"/>
                <a:hlinkClick r:id="rId4"/>
              </a:rPr>
              <a:t>Indberetning af danmarksrekorder</a:t>
            </a:r>
            <a:r>
              <a:rPr lang="da-DK" sz="1400" dirty="0">
                <a:latin typeface="Arial"/>
                <a:ea typeface="+mn-lt"/>
                <a:cs typeface="Arial"/>
              </a:rPr>
              <a:t> - Ansvaret for indberetning er svømmeren eller en repræsentant for svømmeren.</a:t>
            </a:r>
            <a:br>
              <a:rPr lang="da-DK" sz="1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endParaRPr lang="da-DK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b="1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a-DK" sz="1600" dirty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endParaRPr lang="da-DK" sz="1600" dirty="0">
              <a:latin typeface="Arial"/>
              <a:cs typeface="Arial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048904-0B9B-323D-C06A-EB5568F4D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D47C82-62C2-4C2C-3700-E606E7E4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9" y="3828295"/>
            <a:ext cx="4138865" cy="275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08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97562492-1486-AB4C-8204-22A773585B9F}"/>
              </a:ext>
            </a:extLst>
          </p:cNvPr>
          <p:cNvSpPr txBox="1"/>
          <p:nvPr/>
        </p:nvSpPr>
        <p:spPr>
          <a:xfrm>
            <a:off x="0" y="83439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2800" b="1">
                <a:solidFill>
                  <a:srgbClr val="000000"/>
                </a:solidFill>
                <a:latin typeface="Arial"/>
                <a:cs typeface="Arial"/>
              </a:rPr>
              <a:t>Landsmøde 8. juni 2024 - Idrætsudvalg, Svømning</a:t>
            </a:r>
            <a:endParaRPr lang="da-DK">
              <a:latin typeface="Arial"/>
              <a:cs typeface="Arial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CD985CC-90EC-B5C0-57DC-86D72B2EA805}"/>
              </a:ext>
            </a:extLst>
          </p:cNvPr>
          <p:cNvSpPr/>
          <p:nvPr/>
        </p:nvSpPr>
        <p:spPr>
          <a:xfrm>
            <a:off x="240634" y="1468788"/>
            <a:ext cx="8903366" cy="47705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da-DK" sz="1400" b="1" dirty="0">
                <a:latin typeface="Arial"/>
                <a:ea typeface="+mn-lt"/>
                <a:cs typeface="+mn-lt"/>
              </a:rPr>
              <a:t>B. </a:t>
            </a:r>
            <a:r>
              <a:rPr lang="da-DK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Stævneudvikling 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Pointberegning kompenseret for handicap – hvornår anvender vi det?</a:t>
            </a:r>
            <a:b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000000"/>
                </a:solidFill>
                <a:latin typeface="Arial"/>
                <a:cs typeface="Arial"/>
              </a:rPr>
              <a:t>Holdkapper til alle stævner - hvad ønsker i?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 Medleykonkurrence</a:t>
            </a:r>
            <a:br>
              <a:rPr lang="da-DK" sz="14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fra landsmødets deltagere? </a:t>
            </a:r>
          </a:p>
          <a:p>
            <a:pPr marL="1257300" lvl="2" indent="-342900" fontAlgn="base">
              <a:buFont typeface="Arial" panose="020B0604020202020204" pitchFamily="34" charset="0"/>
              <a:buChar char="•"/>
            </a:pPr>
            <a:endParaRPr lang="da-DK" sz="1400" b="1" dirty="0">
              <a:latin typeface="Arial"/>
              <a:ea typeface="+mn-lt"/>
              <a:cs typeface="+mn-lt"/>
            </a:endParaRPr>
          </a:p>
          <a:p>
            <a:endParaRPr lang="da-DK" sz="1400" dirty="0"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UcPeriod" startAt="3"/>
            </a:pPr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Hvordan får vi flere DIF-løb?</a:t>
            </a:r>
            <a:b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DIF-løb (Godkendes på baggrund af FM med minimum 5 svømmere i hhv. damer </a:t>
            </a:r>
            <a:r>
              <a:rPr lang="da-DK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herreløb i mindst 3 år)</a:t>
            </a:r>
          </a:p>
          <a:p>
            <a:pPr lvl="1"/>
            <a:endParaRPr lang="da-DK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UcPeriod" startAt="3"/>
            </a:pPr>
            <a:endParaRPr lang="da-DK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UcPeriod" startAt="3"/>
            </a:pPr>
            <a:endParaRPr lang="da-DK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UcPeriod" startAt="3"/>
            </a:pPr>
            <a:endParaRPr lang="da-DK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UcPeriod" startAt="3"/>
            </a:pPr>
            <a:endParaRPr lang="da-D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Godkendt kun herreløb 100 fly </a:t>
            </a:r>
            <a:r>
              <a:rPr lang="da-DK" sz="1400" u="sng" dirty="0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 kun dameløb 100 bryst</a:t>
            </a:r>
          </a:p>
          <a:p>
            <a:pPr marL="342900" indent="-342900">
              <a:buAutoNum type="arabicPeriod"/>
            </a:pPr>
            <a:endParaRPr lang="da-DK" sz="1600" dirty="0">
              <a:latin typeface="Arial"/>
              <a:cs typeface="Arial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F067C005-FA82-F2C7-AECD-3EBF46FFB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597777"/>
              </p:ext>
            </p:extLst>
          </p:nvPr>
        </p:nvGraphicFramePr>
        <p:xfrm>
          <a:off x="1065682" y="4414220"/>
          <a:ext cx="6748733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497">
                  <a:extLst>
                    <a:ext uri="{9D8B030D-6E8A-4147-A177-3AD203B41FA5}">
                      <a16:colId xmlns:a16="http://schemas.microsoft.com/office/drawing/2014/main" val="373309913"/>
                    </a:ext>
                  </a:extLst>
                </a:gridCol>
                <a:gridCol w="3555236">
                  <a:extLst>
                    <a:ext uri="{9D8B030D-6E8A-4147-A177-3AD203B41FA5}">
                      <a16:colId xmlns:a16="http://schemas.microsoft.com/office/drawing/2014/main" val="232739545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Arial"/>
                          <a:cs typeface="Arial"/>
                        </a:rPr>
                        <a:t>Afvikles til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Discipliner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5118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Arial"/>
                          <a:cs typeface="Arial"/>
                        </a:rPr>
                        <a:t>Danish 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Arial"/>
                          <a:cs typeface="Arial"/>
                        </a:rPr>
                        <a:t>50 fly (2025), 50 ryg, 50 bryst, 50 fri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9825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Arial"/>
                          <a:cs typeface="Arial"/>
                        </a:rPr>
                        <a:t>Forbundsmesterskabet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Arial"/>
                          <a:cs typeface="Arial"/>
                        </a:rPr>
                        <a:t>100 fri, 200 fri, 100 ryg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747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6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A43768FD-B758-E51D-02CA-4C9E98FB3708}"/>
              </a:ext>
            </a:extLst>
          </p:cNvPr>
          <p:cNvSpPr txBox="1"/>
          <p:nvPr/>
        </p:nvSpPr>
        <p:spPr>
          <a:xfrm>
            <a:off x="0" y="545633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2800" b="1">
                <a:solidFill>
                  <a:srgbClr val="000000"/>
                </a:solidFill>
                <a:latin typeface="Arial"/>
                <a:cs typeface="Arial"/>
              </a:rPr>
              <a:t>Landsmøde 8. juni 2024 - Idrætsudvalg, Svømning</a:t>
            </a:r>
            <a:endParaRPr lang="da-DK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D5A4C1-86B6-009C-87ED-FD8C8D05F516}"/>
              </a:ext>
            </a:extLst>
          </p:cNvPr>
          <p:cNvSpPr/>
          <p:nvPr/>
        </p:nvSpPr>
        <p:spPr>
          <a:xfrm>
            <a:off x="324858" y="1068853"/>
            <a:ext cx="8711148" cy="60016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da-DK" sz="15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lphaUcPeriod" startAt="4"/>
            </a:pPr>
            <a:r>
              <a:rPr lang="da-DK" sz="1400" b="1" dirty="0">
                <a:latin typeface="Arial"/>
                <a:cs typeface="Arial"/>
              </a:rPr>
              <a:t>Official</a:t>
            </a: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Frivillighed – kæmpe ros</a:t>
            </a:r>
            <a:r>
              <a:rPr lang="da-DK" sz="1400" b="1" dirty="0">
                <a:latin typeface="Arial"/>
                <a:cs typeface="Arial"/>
              </a:rPr>
              <a:t>	</a:t>
            </a:r>
            <a:br>
              <a:rPr lang="da-DK" sz="1400" b="1" dirty="0">
                <a:latin typeface="Arial"/>
                <a:cs typeface="Arial"/>
              </a:rPr>
            </a:br>
            <a:endParaRPr lang="da-DK" sz="1400" b="1" dirty="0">
              <a:latin typeface="Arial"/>
              <a:cs typeface="Arial"/>
            </a:endParaRPr>
          </a:p>
          <a:p>
            <a:pPr lvl="1"/>
            <a:endParaRPr lang="da-DK" sz="1400" b="1" dirty="0"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endParaRPr lang="da-DK" sz="1400" b="1" dirty="0"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Fortsat 50 % tilskud til uddannelse – ultimo 31.12.2024.</a:t>
            </a:r>
            <a:br>
              <a:rPr lang="da-DK" sz="1400" dirty="0">
                <a:latin typeface="Arial"/>
                <a:cs typeface="Arial"/>
              </a:rPr>
            </a:br>
            <a:endParaRPr lang="da-DK" sz="1400" dirty="0"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/>
                <a:ea typeface="+mn-lt"/>
                <a:cs typeface="Arial"/>
              </a:rPr>
              <a:t>Lej en official-koncept</a:t>
            </a:r>
            <a:endParaRPr lang="en-US" sz="1400" dirty="0">
              <a:ea typeface="+mn-lt"/>
              <a:cs typeface="+mn-lt"/>
            </a:endParaRPr>
          </a:p>
          <a:p>
            <a:pPr marL="1200150" lvl="2" indent="-285750">
              <a:buFont typeface="Arial,Sans-Serif"/>
              <a:buChar char="•"/>
            </a:pPr>
            <a:r>
              <a:rPr lang="da-DK" sz="1400" dirty="0">
                <a:latin typeface="Arial"/>
                <a:ea typeface="+mn-lt"/>
                <a:cs typeface="Arial"/>
              </a:rPr>
              <a:t>Pris kr. 300,00, som betales af svømmeren uden official.</a:t>
            </a:r>
            <a:endParaRPr lang="en-US" sz="1400" dirty="0">
              <a:ea typeface="+mn-lt"/>
              <a:cs typeface="+mn-lt"/>
            </a:endParaRPr>
          </a:p>
          <a:p>
            <a:pPr marL="1200150" lvl="2" indent="-285750">
              <a:buFont typeface="Arial,Sans-Serif"/>
              <a:buChar char="•"/>
            </a:pPr>
            <a:r>
              <a:rPr lang="da-DK" sz="1400" dirty="0">
                <a:latin typeface="Arial"/>
                <a:ea typeface="+mn-lt"/>
                <a:cs typeface="Arial"/>
              </a:rPr>
              <a:t>Arrangerende klub (kun almene) beslutter, om de ønsker at anvende konceptet. Betalingen går til klubben, og svømmeren opkræves sammen med deltager-</a:t>
            </a:r>
            <a:br>
              <a:rPr lang="da-DK" sz="1400" dirty="0">
                <a:latin typeface="Arial"/>
                <a:ea typeface="+mn-lt"/>
                <a:cs typeface="Arial"/>
              </a:rPr>
            </a:br>
            <a:r>
              <a:rPr lang="da-DK" sz="1400" dirty="0">
                <a:latin typeface="Arial"/>
                <a:ea typeface="+mn-lt"/>
                <a:cs typeface="Arial"/>
              </a:rPr>
              <a:t>betalingen.</a:t>
            </a:r>
            <a:endParaRPr lang="da-DK" sz="1400" dirty="0">
              <a:latin typeface="Arial"/>
              <a:cs typeface="Arial"/>
            </a:endParaRPr>
          </a:p>
          <a:p>
            <a:endParaRPr lang="da-DK" sz="1600" b="1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lphaUcPeriod" startAt="5"/>
            </a:pPr>
            <a:r>
              <a:rPr lang="da-DK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Stævnesæson 2024/2025 </a:t>
            </a:r>
            <a:endParaRPr lang="da-DK" sz="1400" b="1" dirty="0"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Deltag i stævnerne i HELE Danmark og følg med på </a:t>
            </a:r>
            <a:r>
              <a:rPr lang="da-DK" sz="1400" dirty="0">
                <a:latin typeface="Arial"/>
                <a:cs typeface="Arial"/>
                <a:hlinkClick r:id="rId2"/>
              </a:rPr>
              <a:t>www.svømmetider.dk</a:t>
            </a:r>
            <a:endParaRPr lang="da-DK" sz="1400" dirty="0">
              <a:solidFill>
                <a:srgbClr val="000000"/>
              </a:solidFill>
              <a:latin typeface="Arial"/>
              <a:cs typeface="Calibri"/>
            </a:endParaRPr>
          </a:p>
          <a:p>
            <a:pPr marL="1200150" lvl="2" indent="-285750">
              <a:buFont typeface="Arial,Sans-Serif"/>
              <a:buChar char="•"/>
            </a:pPr>
            <a:r>
              <a:rPr lang="da-DK" sz="1400" b="1" dirty="0">
                <a:solidFill>
                  <a:srgbClr val="000000"/>
                </a:solidFill>
                <a:latin typeface="Arial"/>
                <a:cs typeface="Arial"/>
              </a:rPr>
              <a:t>Husk tilmeldingsfristen </a:t>
            </a:r>
            <a:r>
              <a:rPr lang="da-DK" sz="1400" dirty="0">
                <a:solidFill>
                  <a:srgbClr val="000000"/>
                </a:solidFill>
                <a:latin typeface="Arial"/>
                <a:cs typeface="Arial"/>
              </a:rPr>
              <a:t>– vi rykker ikke i kommende sæson</a:t>
            </a:r>
          </a:p>
          <a:p>
            <a:pPr marL="1200150" lvl="2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Til trænere: I kan anmode om ekstra løb som f.eks. 200 M-løb og 400 IM. </a:t>
            </a:r>
          </a:p>
          <a:p>
            <a:pPr marL="1200150" lvl="2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Pris pr. deltager: </a:t>
            </a:r>
          </a:p>
          <a:p>
            <a:pPr marL="1657350" lvl="3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Parastævner kr. 300,00</a:t>
            </a:r>
          </a:p>
          <a:p>
            <a:pPr marL="1657350" lvl="3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Kortbane Mesterskab (PM) &amp; FM kr. 350,00.</a:t>
            </a:r>
          </a:p>
          <a:p>
            <a:pPr marL="1200150" lvl="2" indent="-285750">
              <a:buFont typeface="Arial,Sans-Serif"/>
              <a:buChar char="•"/>
            </a:pPr>
            <a:r>
              <a:rPr lang="da-DK" sz="1400" b="1" dirty="0">
                <a:latin typeface="Arial"/>
                <a:cs typeface="Arial"/>
              </a:rPr>
              <a:t>Alle klubber stiller med official eller deltager </a:t>
            </a:r>
            <a:r>
              <a:rPr lang="da-DK" sz="1400" b="1">
                <a:latin typeface="Arial"/>
                <a:cs typeface="Arial"/>
              </a:rPr>
              <a:t>i arbejdsopgaver i IU</a:t>
            </a:r>
            <a:br>
              <a:rPr lang="da-DK" sz="1400" dirty="0">
                <a:latin typeface="Arial"/>
                <a:cs typeface="Arial"/>
              </a:rPr>
            </a:br>
            <a:endParaRPr lang="da-DK" sz="1400" dirty="0"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Aflysning af stævner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,Sans-Serif"/>
              <a:buChar char="•"/>
            </a:pPr>
            <a:r>
              <a:rPr lang="da-DK" sz="1400" dirty="0">
                <a:latin typeface="Arial"/>
                <a:cs typeface="Arial"/>
              </a:rPr>
              <a:t>Mindst 20 svømmere og 7 klubber og </a:t>
            </a:r>
            <a:r>
              <a:rPr lang="da-DK" sz="1400" u="sng" dirty="0">
                <a:latin typeface="Arial"/>
                <a:cs typeface="Arial"/>
              </a:rPr>
              <a:t>alle</a:t>
            </a:r>
            <a:r>
              <a:rPr lang="da-DK" sz="1400" dirty="0">
                <a:latin typeface="Arial"/>
                <a:cs typeface="Arial"/>
              </a:rPr>
              <a:t> klubber stiller med official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 descr="Et billede, der indeholder Blomsterbinding, blomst, Afskårne blomster, Blomsterhandler&#10;&#10;Automatisk genereret beskrivelse">
            <a:extLst>
              <a:ext uri="{FF2B5EF4-FFF2-40B4-BE49-F238E27FC236}">
                <a16:creationId xmlns:a16="http://schemas.microsoft.com/office/drawing/2014/main" id="{A02793E8-4064-655F-ACB4-19369C4F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41820" y="1174533"/>
            <a:ext cx="1435777" cy="107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A43768FD-B758-E51D-02CA-4C9E98FB3708}"/>
              </a:ext>
            </a:extLst>
          </p:cNvPr>
          <p:cNvSpPr txBox="1"/>
          <p:nvPr/>
        </p:nvSpPr>
        <p:spPr>
          <a:xfrm>
            <a:off x="0" y="83439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2800" b="1">
                <a:solidFill>
                  <a:srgbClr val="000000"/>
                </a:solidFill>
                <a:latin typeface="Arial"/>
                <a:cs typeface="Arial"/>
              </a:rPr>
              <a:t>Landsmøde 8. juni 2024 - Idrætsudvalg, Svømning</a:t>
            </a:r>
            <a:endParaRPr lang="da-DK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D5A4C1-86B6-009C-87ED-FD8C8D05F516}"/>
              </a:ext>
            </a:extLst>
          </p:cNvPr>
          <p:cNvSpPr/>
          <p:nvPr/>
        </p:nvSpPr>
        <p:spPr>
          <a:xfrm>
            <a:off x="264701" y="1477739"/>
            <a:ext cx="871114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Font typeface="+mj-lt"/>
              <a:buAutoNum type="alphaUcPeriod" startAt="5"/>
            </a:pPr>
            <a:r>
              <a:rPr lang="da-DK" sz="1400" b="1" dirty="0">
                <a:solidFill>
                  <a:srgbClr val="000000"/>
                </a:solidFill>
                <a:latin typeface="Arial"/>
                <a:cs typeface="Arial"/>
              </a:rPr>
              <a:t>Stævnesæson 2024/2025 </a:t>
            </a:r>
            <a:endParaRPr lang="da-DK" sz="1600" b="1" dirty="0">
              <a:latin typeface="Arial"/>
              <a:cs typeface="Arial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1944ABD-8C30-B83D-E048-CDDDCE3BF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06324"/>
              </p:ext>
            </p:extLst>
          </p:nvPr>
        </p:nvGraphicFramePr>
        <p:xfrm>
          <a:off x="168153" y="1905645"/>
          <a:ext cx="8807696" cy="4447026"/>
        </p:xfrm>
        <a:graphic>
          <a:graphicData uri="http://schemas.openxmlformats.org/drawingml/2006/table">
            <a:tbl>
              <a:tblPr/>
              <a:tblGrid>
                <a:gridCol w="1936499">
                  <a:extLst>
                    <a:ext uri="{9D8B030D-6E8A-4147-A177-3AD203B41FA5}">
                      <a16:colId xmlns:a16="http://schemas.microsoft.com/office/drawing/2014/main" val="2026164591"/>
                    </a:ext>
                  </a:extLst>
                </a:gridCol>
                <a:gridCol w="1711897">
                  <a:extLst>
                    <a:ext uri="{9D8B030D-6E8A-4147-A177-3AD203B41FA5}">
                      <a16:colId xmlns:a16="http://schemas.microsoft.com/office/drawing/2014/main" val="2105632136"/>
                    </a:ext>
                  </a:extLst>
                </a:gridCol>
                <a:gridCol w="869745">
                  <a:extLst>
                    <a:ext uri="{9D8B030D-6E8A-4147-A177-3AD203B41FA5}">
                      <a16:colId xmlns:a16="http://schemas.microsoft.com/office/drawing/2014/main" val="881146673"/>
                    </a:ext>
                  </a:extLst>
                </a:gridCol>
                <a:gridCol w="1189360">
                  <a:extLst>
                    <a:ext uri="{9D8B030D-6E8A-4147-A177-3AD203B41FA5}">
                      <a16:colId xmlns:a16="http://schemas.microsoft.com/office/drawing/2014/main" val="3300252917"/>
                    </a:ext>
                  </a:extLst>
                </a:gridCol>
                <a:gridCol w="1800112">
                  <a:extLst>
                    <a:ext uri="{9D8B030D-6E8A-4147-A177-3AD203B41FA5}">
                      <a16:colId xmlns:a16="http://schemas.microsoft.com/office/drawing/2014/main" val="108576227"/>
                    </a:ext>
                  </a:extLst>
                </a:gridCol>
                <a:gridCol w="1300083">
                  <a:extLst>
                    <a:ext uri="{9D8B030D-6E8A-4147-A177-3AD203B41FA5}">
                      <a16:colId xmlns:a16="http://schemas.microsoft.com/office/drawing/2014/main" val="2188345498"/>
                    </a:ext>
                  </a:extLst>
                </a:gridCol>
              </a:tblGrid>
              <a:tr h="2214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" panose="020B0604020202020204" pitchFamily="34" charset="0"/>
                        </a:rPr>
                        <a:t>Event-dato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" panose="020B0604020202020204" pitchFamily="34" charset="0"/>
                        </a:rPr>
                        <a:t>Stævne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" panose="020B0604020202020204" pitchFamily="34" charset="0"/>
                        </a:rPr>
                        <a:t>Klassifikationskrav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" panose="020B0604020202020204" pitchFamily="34" charset="0"/>
                        </a:rPr>
                        <a:t>Venskabsløb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311815"/>
                  </a:ext>
                </a:extLst>
              </a:tr>
              <a:tr h="221437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" panose="020B0604020202020204" pitchFamily="34" charset="0"/>
                        </a:rPr>
                        <a:t>S1-S10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" panose="020B0604020202020204" pitchFamily="34" charset="0"/>
                        </a:rPr>
                        <a:t>S14, S18, S19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Arial" panose="020B0604020202020204" pitchFamily="34" charset="0"/>
                        </a:rPr>
                        <a:t>S17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285755"/>
                  </a:ext>
                </a:extLst>
              </a:tr>
              <a:tr h="383960"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Søndag den 3.11.2024 kl. 12.00-17.00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Parastævne 1 - Fredericia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 fontAlgn="ctr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Ingen krav - vinder kåres efter tid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Udbydes til alle 5  stævner og kræver ingen klassifikation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76353"/>
                  </a:ext>
                </a:extLst>
              </a:tr>
              <a:tr h="383960"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Søndag den 24.11.2024 kl. 12.00-17.30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Parastævne 2 - Korsør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660629"/>
                  </a:ext>
                </a:extLst>
              </a:tr>
              <a:tr h="383960"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Lørdag den 11.1.2025 kl. 12.00-17.00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Parastævne 3 - Odder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57552"/>
                  </a:ext>
                </a:extLst>
              </a:tr>
              <a:tr h="383960"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10.03.2024 kl. 12.00-17.00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Parastævne 4 - Blovstrød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709816"/>
                  </a:ext>
                </a:extLst>
              </a:tr>
              <a:tr h="568829"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Søndag den 4.5.2025 kl. 12.00-17.00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Kortbane Paramesterskab, Horsens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National klassifikation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National klassifikation som S17 og afvikles med vinder kun for den her klasse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551196"/>
                  </a:ext>
                </a:extLst>
              </a:tr>
              <a:tr h="568829"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Lørdag den 7.6.2025 inkl. Landsmøde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Forbundsmesterskab - Langbane, ?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National klassifikation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National klassifikation som S17 og afvikles med vinder kun for den her klasse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091268"/>
                  </a:ext>
                </a:extLst>
              </a:tr>
              <a:tr h="1056397"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DIF-løb er integreret i hhv. Danish Open og Forbundsmesterskabet. Informationer herom findes i invitationerne.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Godkendt DM/DIF-løb fra Danmarks Idrætsforbund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National klassifikation og dansk statsborgerskab.                            TIL DANISH OPEN: De 8 bedste på tværs af klasser kan kvalificere sig. Kriterier for kvalifikation findes på Parasvømingens hjemmeside.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428067"/>
                  </a:ext>
                </a:extLst>
              </a:tr>
              <a:tr h="274257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Til Kortbane Paramesterskab og FM gælder dispensationslisten ikke.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62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14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B1F7876-517C-E07B-F801-AFAB1681C0FC}"/>
              </a:ext>
            </a:extLst>
          </p:cNvPr>
          <p:cNvSpPr/>
          <p:nvPr/>
        </p:nvSpPr>
        <p:spPr>
          <a:xfrm>
            <a:off x="288761" y="1468788"/>
            <a:ext cx="8481197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da-DK" b="1" dirty="0">
                <a:latin typeface="Arial"/>
                <a:cs typeface="Arial"/>
              </a:rPr>
              <a:t>Oplæg ved Brian Marshall – 30 min – se slide 7 - 8</a:t>
            </a:r>
            <a:b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da-DK" b="1" dirty="0">
                <a:latin typeface="Arial"/>
                <a:cs typeface="Arial"/>
              </a:rPr>
              <a:t>Oplæg ved Anders </a:t>
            </a:r>
            <a:r>
              <a:rPr lang="da-DK" b="1" dirty="0" err="1">
                <a:latin typeface="Arial"/>
                <a:cs typeface="Arial"/>
              </a:rPr>
              <a:t>Dehlholm</a:t>
            </a:r>
            <a:r>
              <a:rPr lang="da-DK" b="1" dirty="0">
                <a:latin typeface="Arial"/>
                <a:cs typeface="Arial"/>
              </a:rPr>
              <a:t> – 30 min – se slide 9 - 18</a:t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 startAt="7"/>
            </a:pPr>
            <a:r>
              <a:rPr lang="da-DK" b="1" dirty="0">
                <a:latin typeface="Arial"/>
                <a:ea typeface="+mn-lt"/>
                <a:cs typeface="Arial"/>
              </a:rPr>
              <a:t>Indkomne forslag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a-DK" sz="1400" dirty="0">
                <a:latin typeface="Arial"/>
                <a:ea typeface="+mn-lt"/>
                <a:cs typeface="Arial"/>
              </a:rPr>
              <a:t>Ingen</a:t>
            </a:r>
            <a:br>
              <a:rPr lang="da-DK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endParaRPr lang="da-DK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da-DK" b="1" dirty="0">
                <a:latin typeface="Arial"/>
                <a:ea typeface="+mn-lt"/>
                <a:cs typeface="Arial"/>
              </a:rPr>
              <a:t>Valg af idrætsudvalg, som pt. er 4 og max. kan være 7 repræsentanter</a:t>
            </a:r>
            <a:endParaRPr lang="da-DK" dirty="0">
              <a:latin typeface="Arial"/>
              <a:cs typeface="Arial"/>
            </a:endParaRPr>
          </a:p>
          <a:p>
            <a:endParaRPr lang="da-DK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AutoNum type="alphaLcPeriod"/>
            </a:pPr>
            <a:r>
              <a:rPr lang="da-DK" sz="1400" dirty="0">
                <a:latin typeface="Arial"/>
                <a:ea typeface="+mn-lt"/>
                <a:cs typeface="Arial"/>
              </a:rPr>
              <a:t>Formand (lige år) – Lars Mejer Frederiksen – på valg og er villig til genvalg</a:t>
            </a:r>
          </a:p>
          <a:p>
            <a:pPr marL="800100" lvl="1" indent="-342900">
              <a:buAutoNum type="alphaLcPeriod"/>
            </a:pPr>
            <a:r>
              <a:rPr lang="da-DK" sz="1400" dirty="0">
                <a:latin typeface="Arial"/>
                <a:ea typeface="+mn-lt"/>
                <a:cs typeface="Arial"/>
              </a:rPr>
              <a:t>Udvalgsmedlemmer </a:t>
            </a:r>
            <a:br>
              <a:rPr lang="da-DK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da-DK" sz="1400" dirty="0">
                <a:latin typeface="Arial"/>
                <a:ea typeface="+mn-lt"/>
                <a:cs typeface="Arial"/>
              </a:rPr>
              <a:t>For 1 år: Lene Kjer Rasmussen og Lene Danielsen er på valg og villig til genvalg</a:t>
            </a:r>
            <a:br>
              <a:rPr lang="da-DK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da-DK" sz="1400" dirty="0">
                <a:latin typeface="Arial"/>
                <a:ea typeface="+mn-lt"/>
                <a:cs typeface="Arial"/>
              </a:rPr>
              <a:t>For 2 år:  Allan T. Svenningsen er på valg og villig til genvalg</a:t>
            </a:r>
            <a:br>
              <a:rPr lang="da-DK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da-DK" sz="1400" dirty="0">
                <a:latin typeface="Arial"/>
                <a:ea typeface="+mn-lt"/>
                <a:cs typeface="Arial"/>
              </a:rPr>
              <a:t>Udtræder: Ingen</a:t>
            </a:r>
          </a:p>
          <a:p>
            <a:pPr lvl="1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da-DK" b="1" dirty="0">
                <a:latin typeface="Arial"/>
                <a:ea typeface="+mn-lt"/>
                <a:cs typeface="Arial"/>
              </a:rPr>
              <a:t>Evt.</a:t>
            </a:r>
            <a:endParaRPr lang="da-DK" b="1" dirty="0">
              <a:latin typeface="Arial"/>
              <a:cs typeface="Arial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39E0EFF-4421-57BF-06DF-FA55DCE34D20}"/>
              </a:ext>
            </a:extLst>
          </p:cNvPr>
          <p:cNvSpPr txBox="1"/>
          <p:nvPr/>
        </p:nvSpPr>
        <p:spPr>
          <a:xfrm>
            <a:off x="0" y="83439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2800" b="1">
                <a:solidFill>
                  <a:srgbClr val="000000"/>
                </a:solidFill>
                <a:latin typeface="Arial"/>
                <a:cs typeface="Arial"/>
              </a:rPr>
              <a:t>Landsmøde 8. juni 2024 - Idrætsudvalg, Svømning</a:t>
            </a:r>
            <a:endParaRPr lang="da-DK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 flipH="1">
            <a:off x="3328416" y="3037808"/>
            <a:ext cx="5549576" cy="6093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65" dirty="0"/>
              <a:t>Refleksioner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35176" y="3893344"/>
            <a:ext cx="2574608" cy="9073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081"/>
              </a:lnSpc>
              <a:spcBef>
                <a:spcPts val="75"/>
              </a:spcBef>
            </a:pPr>
            <a:r>
              <a:rPr spc="-34" dirty="0">
                <a:latin typeface="Arial"/>
                <a:cs typeface="Arial"/>
              </a:rPr>
              <a:t>Brian</a:t>
            </a:r>
            <a:r>
              <a:rPr spc="-124" dirty="0">
                <a:latin typeface="Arial"/>
                <a:cs typeface="Arial"/>
              </a:rPr>
              <a:t> </a:t>
            </a:r>
            <a:r>
              <a:rPr spc="-71" dirty="0">
                <a:latin typeface="Arial"/>
                <a:cs typeface="Arial"/>
              </a:rPr>
              <a:t>D.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8" dirty="0">
                <a:latin typeface="Arial"/>
                <a:cs typeface="Arial"/>
              </a:rPr>
              <a:t>Marshall</a:t>
            </a:r>
            <a:endParaRPr>
              <a:latin typeface="Arial"/>
              <a:cs typeface="Arial"/>
            </a:endParaRPr>
          </a:p>
          <a:p>
            <a:pPr marL="9525">
              <a:lnSpc>
                <a:spcPts val="1631"/>
              </a:lnSpc>
            </a:pPr>
            <a:r>
              <a:rPr sz="1500" spc="-34" dirty="0">
                <a:latin typeface="Arial"/>
                <a:cs typeface="Arial"/>
              </a:rPr>
              <a:t>Sportsansvarlig</a:t>
            </a:r>
            <a:r>
              <a:rPr sz="1500" spc="-53" dirty="0">
                <a:latin typeface="Arial"/>
                <a:cs typeface="Arial"/>
              </a:rPr>
              <a:t> </a:t>
            </a:r>
            <a:r>
              <a:rPr sz="1500" spc="-68" dirty="0">
                <a:latin typeface="Arial"/>
                <a:cs typeface="Arial"/>
              </a:rPr>
              <a:t>og</a:t>
            </a:r>
            <a:r>
              <a:rPr sz="1500" spc="-53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landstræner</a:t>
            </a:r>
            <a:endParaRPr sz="1500">
              <a:latin typeface="Arial"/>
              <a:cs typeface="Arial"/>
            </a:endParaRPr>
          </a:p>
          <a:p>
            <a:pPr marL="9525" marR="1615440">
              <a:lnSpc>
                <a:spcPts val="1620"/>
              </a:lnSpc>
              <a:spcBef>
                <a:spcPts val="113"/>
              </a:spcBef>
            </a:pPr>
            <a:r>
              <a:rPr sz="1500" spc="-19" dirty="0">
                <a:latin typeface="Arial"/>
                <a:cs typeface="Arial"/>
              </a:rPr>
              <a:t>8.</a:t>
            </a:r>
            <a:r>
              <a:rPr sz="1500" spc="-98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juni</a:t>
            </a:r>
            <a:r>
              <a:rPr sz="1500" spc="-105" dirty="0">
                <a:latin typeface="Arial"/>
                <a:cs typeface="Arial"/>
              </a:rPr>
              <a:t> </a:t>
            </a:r>
            <a:r>
              <a:rPr sz="1500" spc="-34" dirty="0">
                <a:latin typeface="Arial"/>
                <a:cs typeface="Arial"/>
              </a:rPr>
              <a:t>2024 </a:t>
            </a:r>
            <a:r>
              <a:rPr sz="1500" spc="-8" dirty="0">
                <a:latin typeface="Arial"/>
                <a:cs typeface="Arial"/>
              </a:rPr>
              <a:t>Odense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428687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659" y="1261793"/>
            <a:ext cx="7427119" cy="3329918"/>
          </a:xfrm>
          <a:prstGeom prst="rect">
            <a:avLst/>
          </a:prstGeom>
        </p:spPr>
        <p:txBody>
          <a:bodyPr vert="horz" wrap="square" lIns="0" tIns="71914" rIns="0" bIns="0" rtlCol="0">
            <a:spAutoFit/>
          </a:bodyPr>
          <a:lstStyle/>
          <a:p>
            <a:pPr marL="180022" indent="-170497">
              <a:lnSpc>
                <a:spcPct val="100000"/>
              </a:lnSpc>
              <a:spcBef>
                <a:spcPts val="566"/>
              </a:spcBef>
              <a:buClr>
                <a:srgbClr val="205F9A"/>
              </a:buClr>
              <a:buFont typeface="Arial"/>
              <a:buChar char="•"/>
              <a:tabLst>
                <a:tab pos="180022" algn="l"/>
              </a:tabLst>
            </a:pPr>
            <a:r>
              <a:rPr sz="2100" spc="-131" dirty="0">
                <a:solidFill>
                  <a:srgbClr val="205F9A"/>
                </a:solidFill>
                <a:latin typeface="Arial"/>
                <a:cs typeface="Arial"/>
              </a:rPr>
              <a:t>”Jeg </a:t>
            </a:r>
            <a:r>
              <a:rPr sz="2100" spc="-60" dirty="0">
                <a:solidFill>
                  <a:srgbClr val="205F9A"/>
                </a:solidFill>
                <a:latin typeface="Arial"/>
                <a:cs typeface="Arial"/>
              </a:rPr>
              <a:t>kan</a:t>
            </a:r>
            <a:r>
              <a:rPr sz="2100" spc="-124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38" dirty="0">
                <a:solidFill>
                  <a:srgbClr val="205F9A"/>
                </a:solidFill>
                <a:latin typeface="Arial"/>
                <a:cs typeface="Arial"/>
              </a:rPr>
              <a:t>godt</a:t>
            </a:r>
            <a:r>
              <a:rPr sz="2100" spc="-120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lide</a:t>
            </a:r>
            <a:r>
              <a:rPr sz="2100" spc="-135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det</a:t>
            </a:r>
            <a:r>
              <a:rPr sz="2100" spc="-127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26" dirty="0">
                <a:solidFill>
                  <a:srgbClr val="205F9A"/>
                </a:solidFill>
                <a:latin typeface="Arial"/>
                <a:cs typeface="Arial"/>
              </a:rPr>
              <a:t>her”</a:t>
            </a:r>
            <a:endParaRPr sz="2100">
              <a:latin typeface="Arial"/>
              <a:cs typeface="Arial"/>
            </a:endParaRPr>
          </a:p>
          <a:p>
            <a:pPr marL="180022" indent="-170497">
              <a:lnSpc>
                <a:spcPct val="100000"/>
              </a:lnSpc>
              <a:spcBef>
                <a:spcPts val="495"/>
              </a:spcBef>
              <a:buChar char="•"/>
              <a:tabLst>
                <a:tab pos="180022" algn="l"/>
              </a:tabLst>
            </a:pPr>
            <a:r>
              <a:rPr sz="2100" spc="-30" dirty="0">
                <a:latin typeface="Arial"/>
                <a:cs typeface="Arial"/>
              </a:rPr>
              <a:t>Det</a:t>
            </a:r>
            <a:r>
              <a:rPr sz="2100" spc="-146" dirty="0">
                <a:latin typeface="Arial"/>
                <a:cs typeface="Arial"/>
              </a:rPr>
              <a:t> </a:t>
            </a:r>
            <a:r>
              <a:rPr sz="2100" spc="-26" dirty="0">
                <a:latin typeface="Arial"/>
                <a:cs typeface="Arial"/>
              </a:rPr>
              <a:t>skal</a:t>
            </a:r>
            <a:r>
              <a:rPr sz="2100" spc="-120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fair</a:t>
            </a:r>
            <a:endParaRPr sz="2100">
              <a:latin typeface="Arial"/>
              <a:cs typeface="Arial"/>
            </a:endParaRPr>
          </a:p>
          <a:p>
            <a:pPr marL="180022" indent="-170497">
              <a:lnSpc>
                <a:spcPct val="100000"/>
              </a:lnSpc>
              <a:spcBef>
                <a:spcPts val="506"/>
              </a:spcBef>
              <a:buChar char="•"/>
              <a:tabLst>
                <a:tab pos="180022" algn="l"/>
              </a:tabLst>
            </a:pPr>
            <a:r>
              <a:rPr sz="2100" spc="-64" dirty="0">
                <a:solidFill>
                  <a:srgbClr val="205F9A"/>
                </a:solidFill>
                <a:latin typeface="Arial"/>
                <a:cs typeface="Arial"/>
              </a:rPr>
              <a:t>Elsk</a:t>
            </a:r>
            <a:r>
              <a:rPr sz="2100" spc="-135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at</a:t>
            </a:r>
            <a:r>
              <a:rPr sz="2100" spc="-143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8" dirty="0">
                <a:solidFill>
                  <a:srgbClr val="205F9A"/>
                </a:solidFill>
                <a:latin typeface="Arial"/>
                <a:cs typeface="Arial"/>
              </a:rPr>
              <a:t>konkurrere</a:t>
            </a:r>
            <a:endParaRPr sz="2100">
              <a:latin typeface="Arial"/>
              <a:cs typeface="Arial"/>
            </a:endParaRPr>
          </a:p>
          <a:p>
            <a:pPr marL="179546" marR="3810" indent="-170497">
              <a:lnSpc>
                <a:spcPts val="2273"/>
              </a:lnSpc>
              <a:spcBef>
                <a:spcPts val="776"/>
              </a:spcBef>
              <a:buChar char="•"/>
              <a:tabLst>
                <a:tab pos="180499" algn="l"/>
              </a:tabLst>
            </a:pPr>
            <a:r>
              <a:rPr sz="2100" spc="-135" dirty="0">
                <a:latin typeface="Arial"/>
                <a:cs typeface="Arial"/>
              </a:rPr>
              <a:t>Er</a:t>
            </a:r>
            <a:r>
              <a:rPr sz="2100" spc="-116" dirty="0">
                <a:latin typeface="Arial"/>
                <a:cs typeface="Arial"/>
              </a:rPr>
              <a:t> </a:t>
            </a:r>
            <a:r>
              <a:rPr sz="2100" spc="41" dirty="0">
                <a:latin typeface="Arial"/>
                <a:cs typeface="Arial"/>
              </a:rPr>
              <a:t>mit</a:t>
            </a:r>
            <a:r>
              <a:rPr sz="2100" spc="-131" dirty="0">
                <a:latin typeface="Arial"/>
                <a:cs typeface="Arial"/>
              </a:rPr>
              <a:t> </a:t>
            </a:r>
            <a:r>
              <a:rPr sz="2100" spc="-30" dirty="0">
                <a:latin typeface="Arial"/>
                <a:cs typeface="Arial"/>
              </a:rPr>
              <a:t>barn</a:t>
            </a:r>
            <a:r>
              <a:rPr sz="2100" spc="-116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udfordret</a:t>
            </a:r>
            <a:r>
              <a:rPr sz="2100" spc="-127" dirty="0">
                <a:latin typeface="Arial"/>
                <a:cs typeface="Arial"/>
              </a:rPr>
              <a:t> </a:t>
            </a:r>
            <a:r>
              <a:rPr sz="2100" spc="-34" dirty="0">
                <a:latin typeface="Arial"/>
                <a:cs typeface="Arial"/>
              </a:rPr>
              <a:t>på</a:t>
            </a:r>
            <a:r>
              <a:rPr sz="2100" spc="-120" dirty="0">
                <a:latin typeface="Arial"/>
                <a:cs typeface="Arial"/>
              </a:rPr>
              <a:t> </a:t>
            </a:r>
            <a:r>
              <a:rPr sz="2100" spc="-49" dirty="0">
                <a:latin typeface="Arial"/>
                <a:cs typeface="Arial"/>
              </a:rPr>
              <a:t>grund</a:t>
            </a:r>
            <a:r>
              <a:rPr sz="2100" spc="-109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af</a:t>
            </a:r>
            <a:r>
              <a:rPr sz="2100" spc="-120" dirty="0">
                <a:latin typeface="Arial"/>
                <a:cs typeface="Arial"/>
              </a:rPr>
              <a:t> </a:t>
            </a:r>
            <a:r>
              <a:rPr sz="2100" spc="-53" dirty="0">
                <a:latin typeface="Arial"/>
                <a:cs typeface="Arial"/>
              </a:rPr>
              <a:t>deres</a:t>
            </a:r>
            <a:r>
              <a:rPr sz="2100" spc="-109" dirty="0">
                <a:latin typeface="Arial"/>
                <a:cs typeface="Arial"/>
              </a:rPr>
              <a:t> </a:t>
            </a:r>
            <a:r>
              <a:rPr sz="2100" spc="-34" dirty="0">
                <a:latin typeface="Arial"/>
                <a:cs typeface="Arial"/>
              </a:rPr>
              <a:t>handicap/diagnose</a:t>
            </a:r>
            <a:r>
              <a:rPr sz="2100" spc="-113" dirty="0">
                <a:latin typeface="Arial"/>
                <a:cs typeface="Arial"/>
              </a:rPr>
              <a:t> </a:t>
            </a:r>
            <a:r>
              <a:rPr sz="2100" spc="-8" dirty="0">
                <a:latin typeface="Arial"/>
                <a:cs typeface="Arial"/>
              </a:rPr>
              <a:t>eller 	</a:t>
            </a:r>
            <a:r>
              <a:rPr sz="2100" dirty="0">
                <a:latin typeface="Arial"/>
                <a:cs typeface="Arial"/>
              </a:rPr>
              <a:t>fordi</a:t>
            </a:r>
            <a:r>
              <a:rPr sz="2100" spc="-150" dirty="0">
                <a:latin typeface="Arial"/>
                <a:cs typeface="Arial"/>
              </a:rPr>
              <a:t> </a:t>
            </a:r>
            <a:r>
              <a:rPr sz="2100" spc="-41" dirty="0">
                <a:latin typeface="Arial"/>
                <a:cs typeface="Arial"/>
              </a:rPr>
              <a:t>de</a:t>
            </a:r>
            <a:r>
              <a:rPr sz="2100" spc="-143" dirty="0">
                <a:latin typeface="Arial"/>
                <a:cs typeface="Arial"/>
              </a:rPr>
              <a:t> </a:t>
            </a:r>
            <a:r>
              <a:rPr sz="2100" spc="-45" dirty="0">
                <a:latin typeface="Arial"/>
                <a:cs typeface="Arial"/>
              </a:rPr>
              <a:t>er</a:t>
            </a:r>
            <a:r>
              <a:rPr sz="2100" spc="-143" dirty="0">
                <a:latin typeface="Arial"/>
                <a:cs typeface="Arial"/>
              </a:rPr>
              <a:t> </a:t>
            </a:r>
            <a:r>
              <a:rPr sz="2100" spc="-8" dirty="0">
                <a:latin typeface="Arial"/>
                <a:cs typeface="Arial"/>
              </a:rPr>
              <a:t>mennesker?</a:t>
            </a:r>
            <a:endParaRPr sz="2100">
              <a:latin typeface="Arial"/>
              <a:cs typeface="Arial"/>
            </a:endParaRPr>
          </a:p>
          <a:p>
            <a:pPr marL="180022" indent="-170497">
              <a:lnSpc>
                <a:spcPct val="100000"/>
              </a:lnSpc>
              <a:spcBef>
                <a:spcPts val="458"/>
              </a:spcBef>
              <a:buChar char="•"/>
              <a:tabLst>
                <a:tab pos="180022" algn="l"/>
              </a:tabLst>
            </a:pPr>
            <a:r>
              <a:rPr sz="2100" spc="-30" dirty="0">
                <a:solidFill>
                  <a:srgbClr val="205F9A"/>
                </a:solidFill>
                <a:latin typeface="Arial"/>
                <a:cs typeface="Arial"/>
              </a:rPr>
              <a:t>Det</a:t>
            </a:r>
            <a:r>
              <a:rPr sz="2100" spc="-131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205F9A"/>
                </a:solidFill>
                <a:latin typeface="Arial"/>
                <a:cs typeface="Arial"/>
              </a:rPr>
              <a:t>er</a:t>
            </a:r>
            <a:r>
              <a:rPr sz="2100" spc="-127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normalt</a:t>
            </a:r>
            <a:r>
              <a:rPr sz="2100" spc="-127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at</a:t>
            </a:r>
            <a:r>
              <a:rPr sz="2100" spc="-135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205F9A"/>
                </a:solidFill>
                <a:latin typeface="Arial"/>
                <a:cs typeface="Arial"/>
              </a:rPr>
              <a:t>stoppe</a:t>
            </a:r>
            <a:r>
              <a:rPr sz="2100" spc="-127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19" dirty="0">
                <a:solidFill>
                  <a:srgbClr val="205F9A"/>
                </a:solidFill>
                <a:latin typeface="Arial"/>
                <a:cs typeface="Arial"/>
              </a:rPr>
              <a:t>med</a:t>
            </a:r>
            <a:r>
              <a:rPr sz="2100" spc="-120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at</a:t>
            </a:r>
            <a:r>
              <a:rPr sz="2100" spc="-135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8" dirty="0">
                <a:solidFill>
                  <a:srgbClr val="205F9A"/>
                </a:solidFill>
                <a:latin typeface="Arial"/>
                <a:cs typeface="Arial"/>
              </a:rPr>
              <a:t>svømme</a:t>
            </a:r>
            <a:endParaRPr sz="2100">
              <a:latin typeface="Arial"/>
              <a:cs typeface="Arial"/>
            </a:endParaRPr>
          </a:p>
          <a:p>
            <a:pPr marL="180022" indent="-170497">
              <a:lnSpc>
                <a:spcPct val="100000"/>
              </a:lnSpc>
              <a:spcBef>
                <a:spcPts val="506"/>
              </a:spcBef>
              <a:buChar char="•"/>
              <a:tabLst>
                <a:tab pos="180022" algn="l"/>
              </a:tabLst>
            </a:pPr>
            <a:r>
              <a:rPr sz="2100" spc="-79" dirty="0">
                <a:latin typeface="Arial"/>
                <a:cs typeface="Arial"/>
              </a:rPr>
              <a:t>Vi</a:t>
            </a:r>
            <a:r>
              <a:rPr sz="2100" spc="-135" dirty="0">
                <a:latin typeface="Arial"/>
                <a:cs typeface="Arial"/>
              </a:rPr>
              <a:t> </a:t>
            </a:r>
            <a:r>
              <a:rPr sz="2100" spc="-71" dirty="0">
                <a:latin typeface="Arial"/>
                <a:cs typeface="Arial"/>
              </a:rPr>
              <a:t>ved</a:t>
            </a:r>
            <a:r>
              <a:rPr sz="2100" spc="-127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stort</a:t>
            </a:r>
            <a:r>
              <a:rPr sz="2100" spc="-131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set,</a:t>
            </a:r>
            <a:r>
              <a:rPr sz="2100" spc="-131" dirty="0">
                <a:latin typeface="Arial"/>
                <a:cs typeface="Arial"/>
              </a:rPr>
              <a:t> </a:t>
            </a:r>
            <a:r>
              <a:rPr sz="2100" spc="-45" dirty="0">
                <a:latin typeface="Arial"/>
                <a:cs typeface="Arial"/>
              </a:rPr>
              <a:t>hvornår</a:t>
            </a:r>
            <a:r>
              <a:rPr sz="2100" spc="-127" dirty="0">
                <a:latin typeface="Arial"/>
                <a:cs typeface="Arial"/>
              </a:rPr>
              <a:t> </a:t>
            </a:r>
            <a:r>
              <a:rPr sz="2100" spc="41" dirty="0">
                <a:latin typeface="Arial"/>
                <a:cs typeface="Arial"/>
              </a:rPr>
              <a:t>dit</a:t>
            </a:r>
            <a:r>
              <a:rPr sz="2100" spc="-131" dirty="0">
                <a:latin typeface="Arial"/>
                <a:cs typeface="Arial"/>
              </a:rPr>
              <a:t> </a:t>
            </a:r>
            <a:r>
              <a:rPr sz="2100" spc="-30" dirty="0">
                <a:latin typeface="Arial"/>
                <a:cs typeface="Arial"/>
              </a:rPr>
              <a:t>barn</a:t>
            </a:r>
            <a:r>
              <a:rPr sz="2100" spc="-135" dirty="0">
                <a:latin typeface="Arial"/>
                <a:cs typeface="Arial"/>
              </a:rPr>
              <a:t> </a:t>
            </a:r>
            <a:r>
              <a:rPr sz="2100" spc="-41" dirty="0">
                <a:latin typeface="Arial"/>
                <a:cs typeface="Arial"/>
              </a:rPr>
              <a:t>er</a:t>
            </a:r>
            <a:r>
              <a:rPr sz="2100" spc="-131" dirty="0">
                <a:latin typeface="Arial"/>
                <a:cs typeface="Arial"/>
              </a:rPr>
              <a:t> </a:t>
            </a:r>
            <a:r>
              <a:rPr sz="2100" spc="-15" dirty="0">
                <a:latin typeface="Arial"/>
                <a:cs typeface="Arial"/>
              </a:rPr>
              <a:t>træt</a:t>
            </a:r>
            <a:endParaRPr sz="2100">
              <a:latin typeface="Arial"/>
              <a:cs typeface="Arial"/>
            </a:endParaRPr>
          </a:p>
          <a:p>
            <a:pPr marL="179546" marR="1604010" indent="-170497">
              <a:lnSpc>
                <a:spcPts val="2265"/>
              </a:lnSpc>
              <a:spcBef>
                <a:spcPts val="784"/>
              </a:spcBef>
              <a:buChar char="•"/>
              <a:tabLst>
                <a:tab pos="180499" algn="l"/>
              </a:tabLst>
            </a:pPr>
            <a:r>
              <a:rPr sz="2100" spc="-64" dirty="0">
                <a:solidFill>
                  <a:srgbClr val="205F9A"/>
                </a:solidFill>
                <a:latin typeface="Arial"/>
                <a:cs typeface="Arial"/>
              </a:rPr>
              <a:t>Lad</a:t>
            </a:r>
            <a:r>
              <a:rPr sz="2100" spc="-116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38" dirty="0">
                <a:solidFill>
                  <a:srgbClr val="205F9A"/>
                </a:solidFill>
                <a:latin typeface="Arial"/>
                <a:cs typeface="Arial"/>
              </a:rPr>
              <a:t>os</a:t>
            </a:r>
            <a:r>
              <a:rPr sz="2100" spc="-127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fortsætte</a:t>
            </a:r>
            <a:r>
              <a:rPr sz="2100" spc="-124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19" dirty="0">
                <a:solidFill>
                  <a:srgbClr val="205F9A"/>
                </a:solidFill>
                <a:latin typeface="Arial"/>
                <a:cs typeface="Arial"/>
              </a:rPr>
              <a:t>med</a:t>
            </a:r>
            <a:r>
              <a:rPr sz="2100" spc="-124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at</a:t>
            </a:r>
            <a:r>
              <a:rPr sz="2100" spc="-139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15" dirty="0">
                <a:solidFill>
                  <a:srgbClr val="205F9A"/>
                </a:solidFill>
                <a:latin typeface="Arial"/>
                <a:cs typeface="Arial"/>
              </a:rPr>
              <a:t>fremme</a:t>
            </a:r>
            <a:r>
              <a:rPr sz="2100" spc="-113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64" dirty="0">
                <a:solidFill>
                  <a:srgbClr val="205F9A"/>
                </a:solidFill>
                <a:latin typeface="Arial"/>
                <a:cs typeface="Arial"/>
              </a:rPr>
              <a:t>parasvømning</a:t>
            </a:r>
            <a:r>
              <a:rPr sz="2100" spc="-109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41" dirty="0">
                <a:solidFill>
                  <a:srgbClr val="205F9A"/>
                </a:solidFill>
                <a:latin typeface="Arial"/>
                <a:cs typeface="Arial"/>
              </a:rPr>
              <a:t>til 	</a:t>
            </a:r>
            <a:r>
              <a:rPr sz="2100" spc="-34" dirty="0">
                <a:solidFill>
                  <a:srgbClr val="205F9A"/>
                </a:solidFill>
                <a:latin typeface="Arial"/>
                <a:cs typeface="Arial"/>
              </a:rPr>
              <a:t>svømmesamfundet</a:t>
            </a:r>
            <a:r>
              <a:rPr sz="2100" spc="-124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101" dirty="0">
                <a:solidFill>
                  <a:srgbClr val="205F9A"/>
                </a:solidFill>
                <a:latin typeface="Arial"/>
                <a:cs typeface="Arial"/>
              </a:rPr>
              <a:t>og</a:t>
            </a:r>
            <a:r>
              <a:rPr sz="2100" spc="-120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rundt</a:t>
            </a:r>
            <a:r>
              <a:rPr sz="2100" spc="-127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05F9A"/>
                </a:solidFill>
                <a:latin typeface="Arial"/>
                <a:cs typeface="Arial"/>
              </a:rPr>
              <a:t>om</a:t>
            </a:r>
            <a:r>
              <a:rPr sz="2100" spc="326" dirty="0">
                <a:solidFill>
                  <a:srgbClr val="205F9A"/>
                </a:solidFill>
                <a:latin typeface="Arial"/>
                <a:cs typeface="Arial"/>
              </a:rPr>
              <a:t> </a:t>
            </a:r>
            <a:r>
              <a:rPr sz="2100" spc="-8" dirty="0">
                <a:solidFill>
                  <a:srgbClr val="205F9A"/>
                </a:solidFill>
                <a:latin typeface="Arial"/>
                <a:cs typeface="Arial"/>
              </a:rPr>
              <a:t>Danmark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t billede, der indeholder person, træ, tøj, udendørs&#10;&#10;Beskrivelsen er genereret automatisk">
            <a:extLst>
              <a:ext uri="{FF2B5EF4-FFF2-40B4-BE49-F238E27FC236}">
                <a16:creationId xmlns:a16="http://schemas.microsoft.com/office/drawing/2014/main" id="{C6854DCD-0EF0-ED2C-3E0A-0C2138D9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55" y="970470"/>
            <a:ext cx="5078085" cy="380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8F10CF7-38B2-E47C-05D9-933C41968DE3}"/>
              </a:ext>
            </a:extLst>
          </p:cNvPr>
          <p:cNvSpPr txBox="1"/>
          <p:nvPr/>
        </p:nvSpPr>
        <p:spPr>
          <a:xfrm>
            <a:off x="526213" y="5158596"/>
            <a:ext cx="809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>
                <a:solidFill>
                  <a:srgbClr val="C00000"/>
                </a:solidFill>
              </a:rPr>
              <a:t>LANDSMØDE SVØMMEUDVALGET 8.JUNI 2024</a:t>
            </a:r>
          </a:p>
        </p:txBody>
      </p:sp>
    </p:spTree>
    <p:extLst>
      <p:ext uri="{BB962C8B-B14F-4D97-AF65-F5344CB8AC3E}">
        <p14:creationId xmlns:p14="http://schemas.microsoft.com/office/powerpoint/2010/main" val="750228178"/>
      </p:ext>
    </p:extLst>
  </p:cSld>
  <p:clrMapOvr>
    <a:masterClrMapping/>
  </p:clrMapOvr>
</p:sld>
</file>

<file path=ppt/theme/theme1.xml><?xml version="1.0" encoding="utf-8"?>
<a:theme xmlns:a="http://schemas.openxmlformats.org/drawingml/2006/main" name="01 Parasport Danmark Powerpoint - DK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nsk med rød border  -  Skrivebeskyttet" id="{E134ACFE-911C-4846-B67E-E74DFEB904C0}" vid="{8B8DE454-5182-4B3D-8021-62B88DA1977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1" id="{8E72F208-1FA1-4394-BADA-261462D43FE0}" vid="{D1DE82F6-E105-4906-868E-130A001839A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a20bcf-d0f2-4fd1-b920-5108933c9a62">
      <Terms xmlns="http://schemas.microsoft.com/office/infopath/2007/PartnerControls"/>
    </lcf76f155ced4ddcb4097134ff3c332f>
    <TaxCatchAll xmlns="5afd6c8a-6361-443d-824e-55f1fbab12a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66F06B106C6C4585A38D60D98C5B7A" ma:contentTypeVersion="16" ma:contentTypeDescription="Opret et nyt dokument." ma:contentTypeScope="" ma:versionID="6a0289e3d6bd5077a6cd482dadb42b34">
  <xsd:schema xmlns:xsd="http://www.w3.org/2001/XMLSchema" xmlns:xs="http://www.w3.org/2001/XMLSchema" xmlns:p="http://schemas.microsoft.com/office/2006/metadata/properties" xmlns:ns2="25a20bcf-d0f2-4fd1-b920-5108933c9a62" xmlns:ns3="5afd6c8a-6361-443d-824e-55f1fbab12ab" targetNamespace="http://schemas.microsoft.com/office/2006/metadata/properties" ma:root="true" ma:fieldsID="5c25a2db9c597e21ebe28807ba75291b" ns2:_="" ns3:_="">
    <xsd:import namespace="25a20bcf-d0f2-4fd1-b920-5108933c9a62"/>
    <xsd:import namespace="5afd6c8a-6361-443d-824e-55f1fbab12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20bcf-d0f2-4fd1-b920-5108933c9a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illedmærker" ma:readOnly="false" ma:fieldId="{5cf76f15-5ced-4ddc-b409-7134ff3c332f}" ma:taxonomyMulti="true" ma:sspId="6b29226a-5fbf-4214-b92b-014e4d6ae7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d6c8a-6361-443d-824e-55f1fbab12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179d1-06bf-4acb-bc01-78a9e05c80d1}" ma:internalName="TaxCatchAll" ma:showField="CatchAllData" ma:web="5afd6c8a-6361-443d-824e-55f1fbab12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68B224-DC6F-4AA0-A74B-E415AB86C2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E44EE6-B47A-4E64-8D20-10ECF70B3E1B}">
  <ds:schemaRefs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5afd6c8a-6361-443d-824e-55f1fbab12ab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5a20bcf-d0f2-4fd1-b920-5108933c9a6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2AB0BA-1468-435B-B227-EC1E0A4B14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20bcf-d0f2-4fd1-b920-5108933c9a62"/>
    <ds:schemaRef ds:uri="5afd6c8a-6361-443d-824e-55f1fbab12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 Parasport Danmark Powerpoint - DK 1</Template>
  <TotalTime>450</TotalTime>
  <Words>1193</Words>
  <Application>Microsoft Macintosh PowerPoint</Application>
  <PresentationFormat>Skærmshow (4:3)</PresentationFormat>
  <Paragraphs>189</Paragraphs>
  <Slides>18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18</vt:i4>
      </vt:variant>
    </vt:vector>
  </HeadingPairs>
  <TitlesOfParts>
    <vt:vector size="27" baseType="lpstr">
      <vt:lpstr>Arial</vt:lpstr>
      <vt:lpstr>Arial,Sans-Serif</vt:lpstr>
      <vt:lpstr>Calibri</vt:lpstr>
      <vt:lpstr>Dax-Bold</vt:lpstr>
      <vt:lpstr>Dax-Medium</vt:lpstr>
      <vt:lpstr>Dax-Regular</vt:lpstr>
      <vt:lpstr>Wingdings</vt:lpstr>
      <vt:lpstr>01 Parasport Danmark Powerpoint - DK 1</vt:lpstr>
      <vt:lpstr>4_Custom Design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Refleksioner</vt:lpstr>
      <vt:lpstr>PowerPoint-præsentation</vt:lpstr>
      <vt:lpstr>PowerPoint-præsentation</vt:lpstr>
      <vt:lpstr>PowerPoint-præsentation</vt:lpstr>
      <vt:lpstr>PowerPoint-præsentation</vt:lpstr>
      <vt:lpstr>   VIRTUS atleterne er inddelt i 3 klasser II1, II2, II3:   II1 er klassen for atleter med IQ på 75 eller derunder. For II1 er VIRTUS et direkte springbræt til deltagelse i IPC-stævner. Hvis man er Virtus klassificeret, er man godkendt til at blive klassificeret i IPC regi.  II2 klassen er for atleter med Trisomy 21 Downs syndrom.   II3 klassen er for atleter med IQ på over 75 og en diagnose indenfor autismespektret.  </vt:lpstr>
      <vt:lpstr>      Hvad gør vi i Parasport Danmark?  - Vi opbygger et attraktivt trænings- og konkurrencemiljø  - Vi støtter atleterne i at dyrke idræt på højt niveau både nationalt og internationalt  - Vi sparrer med andre nationer og lader os inspirere af dem der er foran os  - Vi dyrker atleterne som rollemodeller for andre atleter med et udviklingshandicap  - Vi inkluderer atleter med Downs og diagnoser indenfor autismespektret  - Vi trækker en rød tråd mellem SO, Virtus og IPC       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Lene Kjer Rasmussen</dc:creator>
  <cp:lastModifiedBy>Lene Kjer Rasmussen</cp:lastModifiedBy>
  <cp:revision>5</cp:revision>
  <dcterms:created xsi:type="dcterms:W3CDTF">2022-03-31T13:38:30Z</dcterms:created>
  <dcterms:modified xsi:type="dcterms:W3CDTF">2024-06-16T11:13:59Z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0x0101004E66F06B106C6C4585A38D60D98C5B7A</vt:lpwstr>
  </property>
  <property fmtid="{D5CDD505-2E9C-101B-9397-08002B2CF9AE}" pid="3" name="MediaServiceImageTags">
    <vt:lpwstr/>
  </property>
</Properties>
</file>